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/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C80F580-3B6A-44CD-9A1E-E890016126F8}" type="datetime1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F8ED89-FBF4-48E3-B6C6-C071DA98F802}" type="datetime1">
              <a:rPr lang="fr-FR" noProof="1" dirty="0" smtClean="0"/>
              <a:t>30/04/2025</a:t>
            </a:fld>
            <a:endParaRPr lang="fr-FR" noProof="1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1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DF3CA4B-903E-431D-AF93-2AD02E04DE8A}" type="datetime1">
              <a:rPr lang="fr-FR" noProof="0" smtClean="0"/>
              <a:t>30/04/2025</a:t>
            </a:fld>
            <a:endParaRPr lang="fr-FR" noProof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10" name="Rectangle 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02CD4F2-526B-4131-B91B-856C46007FC5}" type="datetime1">
              <a:rPr lang="fr-FR" noProof="0" smtClean="0"/>
              <a:t>30/04/2025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t@fnib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746761" y="1047945"/>
            <a:ext cx="9702338" cy="1437560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fr-FR" sz="4000" b="1" dirty="0" smtClean="0">
                <a:solidFill>
                  <a:schemeClr val="bg1"/>
                </a:solidFill>
              </a:rPr>
              <a:t>ASSEMBLEE GENERALE de la FNIB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55620" y="2485505"/>
            <a:ext cx="5694809" cy="3832168"/>
          </a:xfrm>
        </p:spPr>
        <p:txBody>
          <a:bodyPr rtlCol="0">
            <a:normAutofit fontScale="25000" lnSpcReduction="20000"/>
          </a:bodyPr>
          <a:lstStyle/>
          <a:p>
            <a:pPr marL="0" indent="0" algn="ctr" rtl="0">
              <a:buNone/>
            </a:pPr>
            <a:r>
              <a:rPr lang="fr-FR" sz="8000" b="1" u="sng" smtClean="0">
                <a:solidFill>
                  <a:schemeClr val="bg1"/>
                </a:solidFill>
                <a:latin typeface="+mj-lt"/>
              </a:rPr>
              <a:t>Le </a:t>
            </a:r>
            <a:r>
              <a:rPr lang="fr-FR" sz="8000" b="1" u="sng" smtClean="0">
                <a:solidFill>
                  <a:schemeClr val="bg1"/>
                </a:solidFill>
                <a:latin typeface="+mj-lt"/>
              </a:rPr>
              <a:t>mardi 27 mai 2025</a:t>
            </a:r>
            <a:endParaRPr lang="fr-FR" sz="8000" b="1" u="sng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fr-FR" sz="8000" dirty="0">
                <a:solidFill>
                  <a:schemeClr val="bg1"/>
                </a:solidFill>
              </a:rPr>
              <a:t>Par vidéoconférence (ZOOM</a:t>
            </a:r>
            <a:r>
              <a:rPr lang="fr-FR" sz="80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fr-FR" sz="8000" dirty="0">
                <a:solidFill>
                  <a:schemeClr val="bg1"/>
                </a:solidFill>
              </a:rPr>
              <a:t>Début de l’A.G. à 18h00  jusqu’à </a:t>
            </a:r>
            <a:r>
              <a:rPr lang="fr-FR" sz="8000" dirty="0" smtClean="0">
                <a:solidFill>
                  <a:schemeClr val="bg1"/>
                </a:solidFill>
              </a:rPr>
              <a:t>19h30</a:t>
            </a:r>
            <a:endParaRPr lang="fr-FR" sz="8000" dirty="0">
              <a:solidFill>
                <a:schemeClr val="bg1"/>
              </a:solidFill>
            </a:endParaRPr>
          </a:p>
          <a:p>
            <a:pPr algn="ctr"/>
            <a:r>
              <a:rPr lang="fr-FR" sz="8000" dirty="0">
                <a:solidFill>
                  <a:schemeClr val="bg1"/>
                </a:solidFill>
              </a:rPr>
              <a:t>Le lien pour joindre la réunion vous sera envoyé sous les conditions suivantes : Être membre et en ordre de cotisation (</a:t>
            </a:r>
            <a:r>
              <a:rPr lang="fr-FR" sz="8000" u="sng" dirty="0">
                <a:solidFill>
                  <a:schemeClr val="bg1"/>
                </a:solidFill>
              </a:rPr>
              <a:t>Inscriptions via </a:t>
            </a:r>
            <a:r>
              <a:rPr lang="fr-FR" sz="8000" u="sng" dirty="0" smtClean="0">
                <a:solidFill>
                  <a:schemeClr val="bg1"/>
                </a:solidFill>
                <a:hlinkClick r:id="rId3"/>
              </a:rPr>
              <a:t>secretariat@fnib.be</a:t>
            </a:r>
            <a:r>
              <a:rPr lang="fr-FR" sz="8000" dirty="0" smtClean="0">
                <a:solidFill>
                  <a:schemeClr val="bg1"/>
                </a:solidFill>
              </a:rPr>
              <a:t>)</a:t>
            </a:r>
            <a:endParaRPr lang="fr-FR" sz="8000" dirty="0">
              <a:solidFill>
                <a:schemeClr val="bg1"/>
              </a:solidFill>
            </a:endParaRPr>
          </a:p>
          <a:p>
            <a:pPr marL="0" indent="0" rtl="0">
              <a:buNone/>
            </a:pP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687" y="3079605"/>
            <a:ext cx="4037177" cy="32380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73" y="694383"/>
            <a:ext cx="1840091" cy="140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39_TF10001108" id="{0F4DAE25-207A-47CE-9E2B-3598C2DA80C7}" vid="{5BACCDA3-61AD-4862-913E-13CB4EF92D9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0</TotalTime>
  <Words>52</Words>
  <Application>Microsoft Office PowerPoint</Application>
  <PresentationFormat>Grand écran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DocBienvenue</vt:lpstr>
      <vt:lpstr>ASSEMBLEE GENERALE de la FNIB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2024-05-28T07:07:26Z</dcterms:created>
  <dcterms:modified xsi:type="dcterms:W3CDTF">2025-04-30T06:25:06Z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