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2192000" cy="6858000"/>
  <p:notesSz cx="6858000" cy="9144000"/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ienvenue" id="{E75E278A-FF0E-49A4-B170-79828D63BBAD}">
          <p14:sldIdLst>
            <p14:sldId id="256"/>
          </p14:sldIdLst>
        </p14:section>
        <p14:section name="Création, morphose, annotation, collaboration, recherche" id="{B9B51309-D148-4332-87C2-07BE32FBCA3B}">
          <p14:sldIdLst/>
        </p14:section>
        <p14:section name="En savoir plus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eu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241" autoAdjust="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7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C80F580-3B6A-44CD-9A1E-E890016126F8}" type="datetime1">
              <a:rPr lang="fr-FR" smtClean="0"/>
              <a:t>30/04/2025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1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DF8ED89-FBF4-48E3-B6C6-C071DA98F802}" type="datetime1">
              <a:rPr lang="fr-FR" noProof="1" dirty="0" smtClean="0"/>
              <a:t>30/04/2025</a:t>
            </a:fld>
            <a:endParaRPr lang="fr-FR" noProof="1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1"/>
          </a:p>
        </p:txBody>
      </p:sp>
      <p:sp>
        <p:nvSpPr>
          <p:cNvPr id="5" name="Espace réservé des commentaires 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1"/>
              <a:t>Modifiez les styles du texte du masque</a:t>
            </a:r>
          </a:p>
          <a:p>
            <a:pPr lvl="1" rtl="0"/>
            <a:r>
              <a:rPr lang="fr-FR" noProof="1"/>
              <a:t>Deuxième niveau</a:t>
            </a:r>
          </a:p>
          <a:p>
            <a:pPr lvl="2" rtl="0"/>
            <a:r>
              <a:rPr lang="fr-FR" noProof="1"/>
              <a:t>Troisième niveau</a:t>
            </a:r>
          </a:p>
          <a:p>
            <a:pPr lvl="3" rtl="0"/>
            <a:r>
              <a:rPr lang="fr-FR" noProof="1"/>
              <a:t>Quatrième niveau</a:t>
            </a:r>
          </a:p>
          <a:p>
            <a:pPr lvl="4" rtl="0"/>
            <a:r>
              <a:rPr lang="fr-FR" noProof="1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noProof="1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fr-FR" noProof="1" dirty="0" smtClean="0"/>
              <a:t>‹N°›</a:t>
            </a:fld>
            <a:endParaRPr lang="fr-FR" noProof="1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sz="1800" noProof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 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fr-FR" sz="1800" noProof="0"/>
          </a:p>
        </p:txBody>
      </p:sp>
      <p:cxnSp>
        <p:nvCxnSpPr>
          <p:cNvPr id="12" name="Connecteur droit 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0" hasCustomPrompt="1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/>
              <a:t>Modifiez les styles du texte du masque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/>
              <a:t>Deuxième niveau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/>
              <a:t>Troisième niveau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/>
              <a:t>Quatrième niveau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/>
              <a:t>Cinquième niveau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7DF3CA4B-903E-431D-AF93-2AD02E04DE8A}" type="datetime1">
              <a:rPr lang="fr-FR" noProof="0" smtClean="0"/>
              <a:t>30/04/2025</a:t>
            </a:fld>
            <a:endParaRPr lang="fr-FR" noProof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sz="1800" noProof="0"/>
          </a:p>
        </p:txBody>
      </p:sp>
      <p:sp>
        <p:nvSpPr>
          <p:cNvPr id="10" name="Rectangle 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sz="1800" noProof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 hasCustomPrompt="1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/>
              <a:t>Modifiez les styles du texte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/>
              <a:t>Deuxième niveau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/>
              <a:t>Troisième niveau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/>
              <a:t>Quatrième niveau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 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fr-FR" sz="1800" noProof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802CD4F2-526B-4131-B91B-856C46007FC5}" type="datetime1">
              <a:rPr lang="fr-FR" noProof="0" smtClean="0"/>
              <a:t>30/04/2025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fr-FR" noProof="0" smtClean="0"/>
              <a:pPr/>
              <a:t>‹N°›</a:t>
            </a:fld>
            <a:endParaRPr lang="fr-FR" noProof="0"/>
          </a:p>
        </p:txBody>
      </p:sp>
      <p:cxnSp>
        <p:nvCxnSpPr>
          <p:cNvPr id="8" name="Connecteur droit 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ecretariat@fnib.b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ctrTitle"/>
          </p:nvPr>
        </p:nvSpPr>
        <p:spPr>
          <a:xfrm>
            <a:off x="746761" y="1047945"/>
            <a:ext cx="9702338" cy="1437560"/>
          </a:xfrm>
        </p:spPr>
        <p:txBody>
          <a:bodyPr rtlCol="0" anchor="ctr" anchorCtr="0">
            <a:normAutofit/>
          </a:bodyPr>
          <a:lstStyle/>
          <a:p>
            <a:pPr algn="ctr" rtl="0"/>
            <a:r>
              <a:rPr lang="fr-FR" sz="4000" b="1" dirty="0" smtClean="0">
                <a:solidFill>
                  <a:schemeClr val="bg1"/>
                </a:solidFill>
              </a:rPr>
              <a:t>ASSEMBLEE GENERALE de la FNIB 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3" name="Sous-titre 2"/>
          <p:cNvSpPr>
            <a:spLocks noGrp="1"/>
          </p:cNvSpPr>
          <p:nvPr>
            <p:ph type="subTitle" idx="4294967295"/>
          </p:nvPr>
        </p:nvSpPr>
        <p:spPr>
          <a:xfrm>
            <a:off x="855620" y="2485505"/>
            <a:ext cx="5694809" cy="3832168"/>
          </a:xfrm>
        </p:spPr>
        <p:txBody>
          <a:bodyPr rtlCol="0">
            <a:normAutofit fontScale="25000" lnSpcReduction="20000"/>
          </a:bodyPr>
          <a:lstStyle/>
          <a:p>
            <a:pPr marL="0" indent="0" algn="ctr" rtl="0">
              <a:buNone/>
            </a:pPr>
            <a:r>
              <a:rPr lang="fr-FR" sz="8000" b="1" u="sng" smtClean="0">
                <a:solidFill>
                  <a:schemeClr val="bg1"/>
                </a:solidFill>
                <a:latin typeface="+mj-lt"/>
              </a:rPr>
              <a:t>Le </a:t>
            </a:r>
            <a:r>
              <a:rPr lang="fr-FR" sz="8000" b="1" u="sng" smtClean="0">
                <a:solidFill>
                  <a:schemeClr val="bg1"/>
                </a:solidFill>
                <a:latin typeface="+mj-lt"/>
              </a:rPr>
              <a:t>mardi 27 mai 2025</a:t>
            </a:r>
            <a:endParaRPr lang="fr-FR" sz="8000" b="1" u="sng" dirty="0" smtClean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fr-FR" sz="8000" dirty="0">
                <a:solidFill>
                  <a:schemeClr val="bg1"/>
                </a:solidFill>
              </a:rPr>
              <a:t>Par vidéoconférence (ZOOM</a:t>
            </a:r>
            <a:r>
              <a:rPr lang="fr-FR" sz="8000" dirty="0" smtClean="0">
                <a:solidFill>
                  <a:schemeClr val="bg1"/>
                </a:solidFill>
              </a:rPr>
              <a:t>)</a:t>
            </a:r>
          </a:p>
          <a:p>
            <a:pPr algn="ctr"/>
            <a:r>
              <a:rPr lang="fr-FR" sz="8000" dirty="0">
                <a:solidFill>
                  <a:schemeClr val="bg1"/>
                </a:solidFill>
              </a:rPr>
              <a:t>Début de l’A.G. à 18h00  jusqu’à </a:t>
            </a:r>
            <a:r>
              <a:rPr lang="fr-FR" sz="8000" dirty="0" smtClean="0">
                <a:solidFill>
                  <a:schemeClr val="bg1"/>
                </a:solidFill>
              </a:rPr>
              <a:t>19h30</a:t>
            </a:r>
            <a:endParaRPr lang="fr-FR" sz="8000" dirty="0">
              <a:solidFill>
                <a:schemeClr val="bg1"/>
              </a:solidFill>
            </a:endParaRPr>
          </a:p>
          <a:p>
            <a:pPr algn="ctr"/>
            <a:r>
              <a:rPr lang="fr-FR" sz="8000" dirty="0">
                <a:solidFill>
                  <a:schemeClr val="bg1"/>
                </a:solidFill>
              </a:rPr>
              <a:t>Le lien pour joindre la réunion vous sera envoyé sous les conditions suivantes : Être membre et en ordre de cotisation (</a:t>
            </a:r>
            <a:r>
              <a:rPr lang="fr-FR" sz="8000" u="sng" dirty="0">
                <a:solidFill>
                  <a:schemeClr val="bg1"/>
                </a:solidFill>
              </a:rPr>
              <a:t>Inscriptions via </a:t>
            </a:r>
            <a:r>
              <a:rPr lang="fr-FR" sz="8000" u="sng" dirty="0" smtClean="0">
                <a:solidFill>
                  <a:schemeClr val="bg1"/>
                </a:solidFill>
                <a:hlinkClick r:id="rId3"/>
              </a:rPr>
              <a:t>secretariat@fnib.be</a:t>
            </a:r>
            <a:r>
              <a:rPr lang="fr-FR" sz="8000" dirty="0" smtClean="0">
                <a:solidFill>
                  <a:schemeClr val="bg1"/>
                </a:solidFill>
              </a:rPr>
              <a:t>)</a:t>
            </a:r>
            <a:endParaRPr lang="fr-FR" sz="8000" dirty="0">
              <a:solidFill>
                <a:schemeClr val="bg1"/>
              </a:solidFill>
            </a:endParaRPr>
          </a:p>
          <a:p>
            <a:pPr marL="0" indent="0" rtl="0">
              <a:buNone/>
            </a:pPr>
            <a:endParaRPr lang="fr-FR" sz="2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5687" y="3079605"/>
            <a:ext cx="4037177" cy="3238068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2773" y="694383"/>
            <a:ext cx="1840091" cy="1400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theme/theme1.xml><?xml version="1.0" encoding="utf-8"?>
<a:theme xmlns:a="http://schemas.openxmlformats.org/drawingml/2006/main" name="DocBienvenu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715139_TF10001108" id="{0F4DAE25-207A-47CE-9E2B-3598C2DA80C7}" vid="{5BACCDA3-61AD-4862-913E-13CB4EF92D91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0072C5-DDE0-4258-BA7A-4D4B80DFA632}">
  <ds:schemaRefs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  <ds:schemaRef ds:uri="http://purl.org/dc/elements/1.1/"/>
    <ds:schemaRef ds:uri="http://schemas.openxmlformats.org/package/2006/metadata/core-properties"/>
    <ds:schemaRef ds:uri="16c05727-aa75-4e4a-9b5f-8a80a1165891"/>
    <ds:schemaRef ds:uri="71af3243-3dd4-4a8d-8c0d-dd76da1f02a5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Bienvenue dans PowerPoint</Template>
  <TotalTime>0</TotalTime>
  <Words>52</Words>
  <Application>Microsoft Office PowerPoint</Application>
  <PresentationFormat>Grand écran</PresentationFormat>
  <Paragraphs>6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Segoe UI</vt:lpstr>
      <vt:lpstr>Segoe UI Light</vt:lpstr>
      <vt:lpstr>DocBienvenue</vt:lpstr>
      <vt:lpstr>ASSEMBLEE GENERALE de la FNIB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2024-05-28T07:07:26Z</dcterms:created>
  <dcterms:modified xsi:type="dcterms:W3CDTF">2025-04-30T06:25:06Z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