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Default Extension="vml" ContentType="application/vnd.openxmlformats-officedocument.vmlDrawing"/>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56" r:id="rId2"/>
    <p:sldId id="277" r:id="rId3"/>
    <p:sldId id="258" r:id="rId4"/>
    <p:sldId id="259" r:id="rId5"/>
    <p:sldId id="291" r:id="rId6"/>
    <p:sldId id="264" r:id="rId7"/>
    <p:sldId id="257" r:id="rId8"/>
    <p:sldId id="265" r:id="rId9"/>
    <p:sldId id="267" r:id="rId10"/>
    <p:sldId id="271" r:id="rId11"/>
    <p:sldId id="268" r:id="rId12"/>
    <p:sldId id="272" r:id="rId13"/>
    <p:sldId id="273" r:id="rId14"/>
    <p:sldId id="269" r:id="rId15"/>
    <p:sldId id="262" r:id="rId16"/>
    <p:sldId id="279" r:id="rId17"/>
    <p:sldId id="270" r:id="rId18"/>
    <p:sldId id="278" r:id="rId19"/>
    <p:sldId id="280" r:id="rId20"/>
    <p:sldId id="281" r:id="rId21"/>
    <p:sldId id="282" r:id="rId22"/>
    <p:sldId id="284" r:id="rId23"/>
    <p:sldId id="283" r:id="rId24"/>
    <p:sldId id="285" r:id="rId25"/>
    <p:sldId id="287" r:id="rId26"/>
    <p:sldId id="289" r:id="rId27"/>
    <p:sldId id="290"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hyperlink" Target="http://ec.europa.eu/health/ph_threats/human_substance/documents/organs_com_fr.pdf"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ec.europa.eu/health/ph_threats/human_substance/documents/organs_com_fr.pdf" TargetMode="External"/></Relationships>
</file>

<file path=ppt/diagrams/_rels/data4.xml.rels><?xml version="1.0" encoding="UTF-8" standalone="yes"?>
<Relationships xmlns="http://schemas.openxmlformats.org/package/2006/relationships"><Relationship Id="rId2" Type="http://schemas.openxmlformats.org/officeDocument/2006/relationships/hyperlink" Target="http://ec.europa.eu/health/ph_threats/human_substance/oc_organs/docs/organs_directive_fr.pdf" TargetMode="External"/><Relationship Id="rId1" Type="http://schemas.openxmlformats.org/officeDocument/2006/relationships/hyperlink" Target="http://ec.europa.eu/health/ph_threats/human_substance/documents/organs_com_fr.pdf" TargetMode="External"/></Relationships>
</file>

<file path=ppt/diagrams/_rels/data5.xml.rels><?xml version="1.0" encoding="UTF-8" standalone="yes"?>
<Relationships xmlns="http://schemas.openxmlformats.org/package/2006/relationships"><Relationship Id="rId2" Type="http://schemas.openxmlformats.org/officeDocument/2006/relationships/hyperlink" Target="http://ec.europa.eu/health/ph_threats/human_substance/oc_organs/docs/organs_directive_fr.pdf" TargetMode="External"/><Relationship Id="rId1" Type="http://schemas.openxmlformats.org/officeDocument/2006/relationships/hyperlink" Target="http://ec.europa.eu/health/ph_threats/human_substance/documents/organs_com_fr.pdf"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ec.europa.eu/health/ph_threats/human_substance/oc_organs/docs/organs_directive_fr.pdf" TargetMode="External"/><Relationship Id="rId1" Type="http://schemas.openxmlformats.org/officeDocument/2006/relationships/hyperlink" Target="http://ec.europa.eu/health/ph_threats/human_substance/documents/organs_com_fr.pdf"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ec.europa.eu/health/ph_threats/human_substance/documents/organs_com_fr.pdf"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ec.europa.eu/health/ph_threats/human_substance/documents/organs_com_fr.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2725B1-96F7-42F5-AC5B-11F516CD9B03}"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fr-BE"/>
        </a:p>
      </dgm:t>
    </dgm:pt>
    <dgm:pt modelId="{07C4CB07-4AB4-4F06-97AA-633440672A27}">
      <dgm:prSet phldrT="[Texte]" custT="1"/>
      <dgm:spPr/>
      <dgm:t>
        <a:bodyPr/>
        <a:lstStyle/>
        <a:p>
          <a:r>
            <a:rPr lang="fr-BE" sz="1200" b="1" dirty="0" smtClean="0"/>
            <a:t>Premières transplantations </a:t>
          </a:r>
        </a:p>
        <a:p>
          <a:r>
            <a:rPr lang="fr-BE" sz="1200" b="1" dirty="0" smtClean="0"/>
            <a:t>en Belgique</a:t>
          </a:r>
          <a:endParaRPr lang="fr-BE" sz="1200" b="1" dirty="0"/>
        </a:p>
      </dgm:t>
    </dgm:pt>
    <dgm:pt modelId="{3BAF4EF9-FC9D-44EE-9B93-7BF65552FD52}" type="parTrans" cxnId="{EED05EB7-E736-44AE-B297-C843E2B01501}">
      <dgm:prSet/>
      <dgm:spPr/>
      <dgm:t>
        <a:bodyPr/>
        <a:lstStyle/>
        <a:p>
          <a:endParaRPr lang="fr-BE"/>
        </a:p>
      </dgm:t>
    </dgm:pt>
    <dgm:pt modelId="{D1321D29-0514-4BC6-99D8-9B6B3BA113D5}" type="sibTrans" cxnId="{EED05EB7-E736-44AE-B297-C843E2B01501}">
      <dgm:prSet/>
      <dgm:spPr/>
      <dgm:t>
        <a:bodyPr/>
        <a:lstStyle/>
        <a:p>
          <a:endParaRPr lang="fr-BE"/>
        </a:p>
      </dgm:t>
    </dgm:pt>
    <dgm:pt modelId="{E8DD317E-F61C-4867-994E-56B100AFD675}">
      <dgm:prSet phldrT="[Texte]" custT="1"/>
      <dgm:spPr/>
      <dgm:t>
        <a:bodyPr/>
        <a:lstStyle/>
        <a:p>
          <a:r>
            <a:rPr lang="fr-BE" sz="1200" b="1" dirty="0" smtClean="0"/>
            <a:t>Création des premières équipes de coordination de transplantation</a:t>
          </a:r>
        </a:p>
        <a:p>
          <a:r>
            <a:rPr lang="fr-BE" sz="1200" b="1" dirty="0" smtClean="0"/>
            <a:t>Hôpitaux « transplanteurs »</a:t>
          </a:r>
          <a:endParaRPr lang="fr-BE" sz="1200" b="1" dirty="0"/>
        </a:p>
      </dgm:t>
    </dgm:pt>
    <dgm:pt modelId="{A05B8ACC-4953-4DFD-9E98-822A8B01DBE3}" type="parTrans" cxnId="{D1DDB5F1-4C35-4701-990F-91AA17DA6819}">
      <dgm:prSet/>
      <dgm:spPr/>
      <dgm:t>
        <a:bodyPr/>
        <a:lstStyle/>
        <a:p>
          <a:endParaRPr lang="fr-BE"/>
        </a:p>
      </dgm:t>
    </dgm:pt>
    <dgm:pt modelId="{832713D2-2DA5-4B2D-9A91-098B643C556C}" type="sibTrans" cxnId="{D1DDB5F1-4C35-4701-990F-91AA17DA6819}">
      <dgm:prSet/>
      <dgm:spPr/>
      <dgm:t>
        <a:bodyPr/>
        <a:lstStyle/>
        <a:p>
          <a:endParaRPr lang="fr-BE"/>
        </a:p>
      </dgm:t>
    </dgm:pt>
    <dgm:pt modelId="{BE9ED412-0972-4DC7-8031-EBBF1E5879C3}">
      <dgm:prSet phldrT="[Texte]" custT="1"/>
      <dgm:spPr/>
      <dgm:t>
        <a:bodyPr/>
        <a:lstStyle/>
        <a:p>
          <a:r>
            <a:rPr lang="fr-BE" sz="1200" b="1" dirty="0" smtClean="0"/>
            <a:t>loi sur le prélèvement </a:t>
          </a:r>
        </a:p>
        <a:p>
          <a:r>
            <a:rPr lang="fr-BE" sz="1200" b="1" dirty="0" smtClean="0"/>
            <a:t>et  la transplantation </a:t>
          </a:r>
          <a:r>
            <a:rPr lang="fr-BE" sz="1200" b="1" u="sng" dirty="0" smtClean="0"/>
            <a:t>d’organes et de tissus </a:t>
          </a:r>
        </a:p>
        <a:p>
          <a:r>
            <a:rPr lang="fr-BE" sz="1200" b="1" dirty="0" smtClean="0"/>
            <a:t>en Belgique</a:t>
          </a:r>
          <a:endParaRPr lang="fr-BE" sz="1200" b="1" dirty="0"/>
        </a:p>
      </dgm:t>
    </dgm:pt>
    <dgm:pt modelId="{37A8482E-4C8B-4AC9-ADA8-F33A20193768}" type="parTrans" cxnId="{3B5ABCA8-1F65-41DF-BD06-AFEF56AF6BE3}">
      <dgm:prSet/>
      <dgm:spPr/>
      <dgm:t>
        <a:bodyPr/>
        <a:lstStyle/>
        <a:p>
          <a:endParaRPr lang="fr-BE"/>
        </a:p>
      </dgm:t>
    </dgm:pt>
    <dgm:pt modelId="{8BF5298A-9F8D-4BB3-A81D-366A29513EAB}" type="sibTrans" cxnId="{3B5ABCA8-1F65-41DF-BD06-AFEF56AF6BE3}">
      <dgm:prSet/>
      <dgm:spPr/>
      <dgm:t>
        <a:bodyPr/>
        <a:lstStyle/>
        <a:p>
          <a:endParaRPr lang="fr-BE"/>
        </a:p>
      </dgm:t>
    </dgm:pt>
    <dgm:pt modelId="{7BCD58DE-DD5B-4503-8ECD-4D275E34A3A8}">
      <dgm:prSet/>
      <dgm:spPr/>
      <dgm:t>
        <a:bodyPr/>
        <a:lstStyle/>
        <a:p>
          <a:endParaRPr lang="fr-BE"/>
        </a:p>
      </dgm:t>
    </dgm:pt>
    <dgm:pt modelId="{FF7B4D4C-BE21-4065-B742-CD7E0D63A76A}" type="parTrans" cxnId="{51AB20DD-B9F9-47BA-B620-1740B516B7A3}">
      <dgm:prSet/>
      <dgm:spPr/>
      <dgm:t>
        <a:bodyPr/>
        <a:lstStyle/>
        <a:p>
          <a:endParaRPr lang="fr-BE"/>
        </a:p>
      </dgm:t>
    </dgm:pt>
    <dgm:pt modelId="{FA1BF384-D68A-449B-BD1C-C0F5CCF592B9}" type="sibTrans" cxnId="{51AB20DD-B9F9-47BA-B620-1740B516B7A3}">
      <dgm:prSet/>
      <dgm:spPr/>
      <dgm:t>
        <a:bodyPr/>
        <a:lstStyle/>
        <a:p>
          <a:endParaRPr lang="fr-BE"/>
        </a:p>
      </dgm:t>
    </dgm:pt>
    <dgm:pt modelId="{71B6B53A-44F0-4174-AEBD-D74F19409610}">
      <dgm:prSet phldrT="[Texte]" custT="1"/>
      <dgm:spPr/>
      <dgm:t>
        <a:bodyPr/>
        <a:lstStyle/>
        <a:p>
          <a:r>
            <a:rPr lang="fr-BE" sz="1200" b="1" dirty="0" smtClean="0"/>
            <a:t>Publication de la loi sur les centres de transplantations en Belgique</a:t>
          </a:r>
          <a:endParaRPr lang="fr-BE" sz="1000" b="1" dirty="0"/>
        </a:p>
      </dgm:t>
    </dgm:pt>
    <dgm:pt modelId="{C6BAF93F-921E-4A58-BE30-5FF76B5C57AF}" type="parTrans" cxnId="{6B99E1B9-9CFD-4DE1-95AA-EB5241C8F65B}">
      <dgm:prSet/>
      <dgm:spPr/>
      <dgm:t>
        <a:bodyPr/>
        <a:lstStyle/>
        <a:p>
          <a:endParaRPr lang="fr-BE"/>
        </a:p>
      </dgm:t>
    </dgm:pt>
    <dgm:pt modelId="{6DF5722F-BB52-4D42-BD04-8AF8DED48BDB}" type="sibTrans" cxnId="{6B99E1B9-9CFD-4DE1-95AA-EB5241C8F65B}">
      <dgm:prSet/>
      <dgm:spPr/>
      <dgm:t>
        <a:bodyPr/>
        <a:lstStyle/>
        <a:p>
          <a:endParaRPr lang="fr-BE"/>
        </a:p>
      </dgm:t>
    </dgm:pt>
    <dgm:pt modelId="{3A2B3318-BFF0-4A8B-BDF8-65A9B10E17AB}">
      <dgm:prSet/>
      <dgm:spPr/>
      <dgm:t>
        <a:bodyPr/>
        <a:lstStyle/>
        <a:p>
          <a:endParaRPr lang="fr-BE"/>
        </a:p>
      </dgm:t>
    </dgm:pt>
    <dgm:pt modelId="{A59B52B6-7F50-479F-8802-234FC0E9856D}" type="parTrans" cxnId="{23DBD9F7-4FAF-41FA-832D-07291FB99FF4}">
      <dgm:prSet/>
      <dgm:spPr/>
      <dgm:t>
        <a:bodyPr/>
        <a:lstStyle/>
        <a:p>
          <a:endParaRPr lang="fr-BE"/>
        </a:p>
      </dgm:t>
    </dgm:pt>
    <dgm:pt modelId="{EB2BD91E-B66C-48F6-96C5-8F94280E6407}" type="sibTrans" cxnId="{23DBD9F7-4FAF-41FA-832D-07291FB99FF4}">
      <dgm:prSet/>
      <dgm:spPr/>
      <dgm:t>
        <a:bodyPr/>
        <a:lstStyle/>
        <a:p>
          <a:endParaRPr lang="fr-BE"/>
        </a:p>
      </dgm:t>
    </dgm:pt>
    <dgm:pt modelId="{C8147208-E1E1-48B3-8D68-1B277D8EEBA5}" type="pres">
      <dgm:prSet presAssocID="{E62725B1-96F7-42F5-AC5B-11F516CD9B03}" presName="Name0" presStyleCnt="0">
        <dgm:presLayoutVars>
          <dgm:dir/>
          <dgm:resizeHandles val="exact"/>
        </dgm:presLayoutVars>
      </dgm:prSet>
      <dgm:spPr/>
      <dgm:t>
        <a:bodyPr/>
        <a:lstStyle/>
        <a:p>
          <a:endParaRPr lang="fr-BE"/>
        </a:p>
      </dgm:t>
    </dgm:pt>
    <dgm:pt modelId="{0F65226C-064E-4101-AFF7-79892B9FDD57}" type="pres">
      <dgm:prSet presAssocID="{E62725B1-96F7-42F5-AC5B-11F516CD9B03}" presName="arrow" presStyleLbl="bgShp" presStyleIdx="0" presStyleCnt="1" custLinFactNeighborX="-126" custLinFactNeighborY="820"/>
      <dgm:spPr/>
    </dgm:pt>
    <dgm:pt modelId="{5FFCF245-BDC6-440A-8AF0-08C51A5A7D81}" type="pres">
      <dgm:prSet presAssocID="{E62725B1-96F7-42F5-AC5B-11F516CD9B03}" presName="points" presStyleCnt="0"/>
      <dgm:spPr/>
    </dgm:pt>
    <dgm:pt modelId="{AA6AA423-31A2-42EA-A359-3EFA91EAC74C}" type="pres">
      <dgm:prSet presAssocID="{07C4CB07-4AB4-4F06-97AA-633440672A27}" presName="compositeA" presStyleCnt="0"/>
      <dgm:spPr/>
    </dgm:pt>
    <dgm:pt modelId="{BE6E1F7A-1581-43EC-B86F-E5E3F1900093}" type="pres">
      <dgm:prSet presAssocID="{07C4CB07-4AB4-4F06-97AA-633440672A27}" presName="textA" presStyleLbl="revTx" presStyleIdx="0" presStyleCnt="6" custScaleX="145622" custLinFactNeighborX="10811" custLinFactNeighborY="3047">
        <dgm:presLayoutVars>
          <dgm:bulletEnabled val="1"/>
        </dgm:presLayoutVars>
      </dgm:prSet>
      <dgm:spPr/>
      <dgm:t>
        <a:bodyPr/>
        <a:lstStyle/>
        <a:p>
          <a:endParaRPr lang="fr-BE"/>
        </a:p>
      </dgm:t>
    </dgm:pt>
    <dgm:pt modelId="{723D909C-8846-4668-B26B-2CF04D93592F}" type="pres">
      <dgm:prSet presAssocID="{07C4CB07-4AB4-4F06-97AA-633440672A27}" presName="circleA" presStyleLbl="node1" presStyleIdx="0" presStyleCnt="6" custScaleX="220409" custScaleY="209159" custLinFactNeighborX="5000" custLinFactNeighborY="0"/>
      <dgm:spPr/>
    </dgm:pt>
    <dgm:pt modelId="{329EB501-1265-4F24-9283-1F2E5FD25CC6}" type="pres">
      <dgm:prSet presAssocID="{07C4CB07-4AB4-4F06-97AA-633440672A27}" presName="spaceA" presStyleCnt="0"/>
      <dgm:spPr/>
    </dgm:pt>
    <dgm:pt modelId="{3D36627E-1983-4F20-977D-CA12AD9C5CC4}" type="pres">
      <dgm:prSet presAssocID="{D1321D29-0514-4BC6-99D8-9B6B3BA113D5}" presName="space" presStyleCnt="0"/>
      <dgm:spPr/>
    </dgm:pt>
    <dgm:pt modelId="{AFAE5C5F-82E9-46B5-9FB9-84E787A5664F}" type="pres">
      <dgm:prSet presAssocID="{E8DD317E-F61C-4867-994E-56B100AFD675}" presName="compositeB" presStyleCnt="0"/>
      <dgm:spPr/>
    </dgm:pt>
    <dgm:pt modelId="{6C7CF1B7-800F-49CD-A3F1-D436CFDDF165}" type="pres">
      <dgm:prSet presAssocID="{E8DD317E-F61C-4867-994E-56B100AFD675}" presName="textB" presStyleLbl="revTx" presStyleIdx="1" presStyleCnt="6" custScaleX="139571" custLinFactNeighborX="-15685" custLinFactNeighborY="-1852">
        <dgm:presLayoutVars>
          <dgm:bulletEnabled val="1"/>
        </dgm:presLayoutVars>
      </dgm:prSet>
      <dgm:spPr/>
      <dgm:t>
        <a:bodyPr/>
        <a:lstStyle/>
        <a:p>
          <a:endParaRPr lang="fr-BE"/>
        </a:p>
      </dgm:t>
    </dgm:pt>
    <dgm:pt modelId="{19AB219D-7330-4D04-B2F0-75ACFAFB8744}" type="pres">
      <dgm:prSet presAssocID="{E8DD317E-F61C-4867-994E-56B100AFD675}" presName="circleB" presStyleLbl="node1" presStyleIdx="1" presStyleCnt="6" custScaleX="232986" custScaleY="209159" custLinFactNeighborX="-40378" custLinFactNeighborY="2116"/>
      <dgm:spPr/>
    </dgm:pt>
    <dgm:pt modelId="{1E1CC3DA-E304-455E-9D9E-F645CAA4CBBA}" type="pres">
      <dgm:prSet presAssocID="{E8DD317E-F61C-4867-994E-56B100AFD675}" presName="spaceB" presStyleCnt="0"/>
      <dgm:spPr/>
    </dgm:pt>
    <dgm:pt modelId="{728DA444-59C7-4E35-A3CA-2ACE8C535603}" type="pres">
      <dgm:prSet presAssocID="{832713D2-2DA5-4B2D-9A91-098B643C556C}" presName="space" presStyleCnt="0"/>
      <dgm:spPr/>
    </dgm:pt>
    <dgm:pt modelId="{D88D67A6-5310-437B-8802-E4D464A637D3}" type="pres">
      <dgm:prSet presAssocID="{BE9ED412-0972-4DC7-8031-EBBF1E5879C3}" presName="compositeA" presStyleCnt="0"/>
      <dgm:spPr/>
    </dgm:pt>
    <dgm:pt modelId="{DA7195E2-5A29-4392-BE3B-429251AD4558}" type="pres">
      <dgm:prSet presAssocID="{BE9ED412-0972-4DC7-8031-EBBF1E5879C3}" presName="textA" presStyleLbl="revTx" presStyleIdx="2" presStyleCnt="6" custScaleX="128291" custLinFactNeighborX="-26412" custLinFactNeighborY="3014">
        <dgm:presLayoutVars>
          <dgm:bulletEnabled val="1"/>
        </dgm:presLayoutVars>
      </dgm:prSet>
      <dgm:spPr/>
      <dgm:t>
        <a:bodyPr/>
        <a:lstStyle/>
        <a:p>
          <a:endParaRPr lang="fr-BE"/>
        </a:p>
      </dgm:t>
    </dgm:pt>
    <dgm:pt modelId="{1F52D6D7-F078-4569-9273-00A3D55A35A1}" type="pres">
      <dgm:prSet presAssocID="{BE9ED412-0972-4DC7-8031-EBBF1E5879C3}" presName="circleA" presStyleLbl="node1" presStyleIdx="2" presStyleCnt="6" custScaleX="240900" custScaleY="209159" custLinFactNeighborX="-57742" custLinFactNeighborY="4000"/>
      <dgm:spPr/>
    </dgm:pt>
    <dgm:pt modelId="{825C6795-E99C-423B-80B6-0F73A5C33B66}" type="pres">
      <dgm:prSet presAssocID="{BE9ED412-0972-4DC7-8031-EBBF1E5879C3}" presName="spaceA" presStyleCnt="0"/>
      <dgm:spPr/>
    </dgm:pt>
    <dgm:pt modelId="{24B3C418-D4F4-4237-8A71-E9DAD0C6764B}" type="pres">
      <dgm:prSet presAssocID="{8BF5298A-9F8D-4BB3-A81D-366A29513EAB}" presName="space" presStyleCnt="0"/>
      <dgm:spPr/>
    </dgm:pt>
    <dgm:pt modelId="{DC0F18C5-3912-4A8D-80F7-5BF9337A6DF6}" type="pres">
      <dgm:prSet presAssocID="{7BCD58DE-DD5B-4503-8ECD-4D275E34A3A8}" presName="compositeB" presStyleCnt="0"/>
      <dgm:spPr/>
    </dgm:pt>
    <dgm:pt modelId="{B1805DF5-F453-4CEA-A918-EB8FC1E5F215}" type="pres">
      <dgm:prSet presAssocID="{7BCD58DE-DD5B-4503-8ECD-4D275E34A3A8}" presName="textB" presStyleLbl="revTx" presStyleIdx="3" presStyleCnt="6">
        <dgm:presLayoutVars>
          <dgm:bulletEnabled val="1"/>
        </dgm:presLayoutVars>
      </dgm:prSet>
      <dgm:spPr/>
      <dgm:t>
        <a:bodyPr/>
        <a:lstStyle/>
        <a:p>
          <a:endParaRPr lang="fr-BE"/>
        </a:p>
      </dgm:t>
    </dgm:pt>
    <dgm:pt modelId="{254C6C91-0044-4794-AE2E-580808174E10}" type="pres">
      <dgm:prSet presAssocID="{7BCD58DE-DD5B-4503-8ECD-4D275E34A3A8}" presName="circleB" presStyleLbl="node1" presStyleIdx="3" presStyleCnt="6" custScaleX="243382" custScaleY="209877" custLinFactNeighborX="-54395" custLinFactNeighborY="4000"/>
      <dgm:spPr/>
    </dgm:pt>
    <dgm:pt modelId="{57B8CD64-AD33-4042-95BF-2F494EF8ECAB}" type="pres">
      <dgm:prSet presAssocID="{7BCD58DE-DD5B-4503-8ECD-4D275E34A3A8}" presName="spaceB" presStyleCnt="0"/>
      <dgm:spPr/>
    </dgm:pt>
    <dgm:pt modelId="{916D0546-496F-4C6E-BB6E-B1BB19001187}" type="pres">
      <dgm:prSet presAssocID="{FA1BF384-D68A-449B-BD1C-C0F5CCF592B9}" presName="space" presStyleCnt="0"/>
      <dgm:spPr/>
    </dgm:pt>
    <dgm:pt modelId="{2083839B-DF13-446D-8FD7-6085E3FB813F}" type="pres">
      <dgm:prSet presAssocID="{71B6B53A-44F0-4174-AEBD-D74F19409610}" presName="compositeA" presStyleCnt="0"/>
      <dgm:spPr/>
    </dgm:pt>
    <dgm:pt modelId="{2B1D7B33-2632-43AC-A64B-7356F3B2146D}" type="pres">
      <dgm:prSet presAssocID="{71B6B53A-44F0-4174-AEBD-D74F19409610}" presName="textA" presStyleLbl="revTx" presStyleIdx="4" presStyleCnt="6" custScaleX="118270" custScaleY="47123" custLinFactX="-59007" custLinFactY="30752" custLinFactNeighborX="-100000" custLinFactNeighborY="100000">
        <dgm:presLayoutVars>
          <dgm:bulletEnabled val="1"/>
        </dgm:presLayoutVars>
      </dgm:prSet>
      <dgm:spPr/>
      <dgm:t>
        <a:bodyPr/>
        <a:lstStyle/>
        <a:p>
          <a:endParaRPr lang="fr-BE"/>
        </a:p>
      </dgm:t>
    </dgm:pt>
    <dgm:pt modelId="{2CE438DE-8A4B-4C84-BF10-FABDDB25F39F}" type="pres">
      <dgm:prSet presAssocID="{71B6B53A-44F0-4174-AEBD-D74F19409610}" presName="circleA" presStyleLbl="node1" presStyleIdx="4" presStyleCnt="6" custFlipVert="0" custFlipHor="0" custScaleX="256556" custScaleY="197736" custLinFactNeighborX="-46938" custLinFactNeighborY="52877"/>
      <dgm:spPr/>
    </dgm:pt>
    <dgm:pt modelId="{3B3C386F-3942-4D91-BEE1-4066EF79479B}" type="pres">
      <dgm:prSet presAssocID="{71B6B53A-44F0-4174-AEBD-D74F19409610}" presName="spaceA" presStyleCnt="0"/>
      <dgm:spPr/>
    </dgm:pt>
    <dgm:pt modelId="{2DB69833-F7B8-4024-8CD9-AF538693641A}" type="pres">
      <dgm:prSet presAssocID="{6DF5722F-BB52-4D42-BD04-8AF8DED48BDB}" presName="space" presStyleCnt="0"/>
      <dgm:spPr/>
    </dgm:pt>
    <dgm:pt modelId="{4AA9814B-3409-4438-9C46-B60436AB5762}" type="pres">
      <dgm:prSet presAssocID="{3A2B3318-BFF0-4A8B-BDF8-65A9B10E17AB}" presName="compositeB" presStyleCnt="0"/>
      <dgm:spPr/>
    </dgm:pt>
    <dgm:pt modelId="{9D1DE795-F8BC-4AB0-AAF9-0D062DE2E285}" type="pres">
      <dgm:prSet presAssocID="{3A2B3318-BFF0-4A8B-BDF8-65A9B10E17AB}" presName="textB" presStyleLbl="revTx" presStyleIdx="5" presStyleCnt="6">
        <dgm:presLayoutVars>
          <dgm:bulletEnabled val="1"/>
        </dgm:presLayoutVars>
      </dgm:prSet>
      <dgm:spPr/>
      <dgm:t>
        <a:bodyPr/>
        <a:lstStyle/>
        <a:p>
          <a:endParaRPr lang="fr-BE"/>
        </a:p>
      </dgm:t>
    </dgm:pt>
    <dgm:pt modelId="{7B7E499E-AF8F-4524-9D30-4DC9C44E9DE7}" type="pres">
      <dgm:prSet presAssocID="{3A2B3318-BFF0-4A8B-BDF8-65A9B10E17AB}" presName="circleB" presStyleLbl="node1" presStyleIdx="5" presStyleCnt="6" custScaleX="241733" custScaleY="209876" custLinFactNeighborX="-42901" custLinFactNeighborY="4000"/>
      <dgm:spPr/>
    </dgm:pt>
    <dgm:pt modelId="{1AF6C93C-88F8-4486-B3DE-7D2BBDF3C85C}" type="pres">
      <dgm:prSet presAssocID="{3A2B3318-BFF0-4A8B-BDF8-65A9B10E17AB}" presName="spaceB" presStyleCnt="0"/>
      <dgm:spPr/>
    </dgm:pt>
  </dgm:ptLst>
  <dgm:cxnLst>
    <dgm:cxn modelId="{94C5E53B-C178-4B79-816E-4A14E741E68D}" type="presOf" srcId="{E8DD317E-F61C-4867-994E-56B100AFD675}" destId="{6C7CF1B7-800F-49CD-A3F1-D436CFDDF165}" srcOrd="0" destOrd="0" presId="urn:microsoft.com/office/officeart/2005/8/layout/hProcess11"/>
    <dgm:cxn modelId="{4BBE8379-096A-4F6C-BA08-B670A11F00C3}" type="presOf" srcId="{7BCD58DE-DD5B-4503-8ECD-4D275E34A3A8}" destId="{B1805DF5-F453-4CEA-A918-EB8FC1E5F215}" srcOrd="0" destOrd="0" presId="urn:microsoft.com/office/officeart/2005/8/layout/hProcess11"/>
    <dgm:cxn modelId="{6B99E1B9-9CFD-4DE1-95AA-EB5241C8F65B}" srcId="{E62725B1-96F7-42F5-AC5B-11F516CD9B03}" destId="{71B6B53A-44F0-4174-AEBD-D74F19409610}" srcOrd="4" destOrd="0" parTransId="{C6BAF93F-921E-4A58-BE30-5FF76B5C57AF}" sibTransId="{6DF5722F-BB52-4D42-BD04-8AF8DED48BDB}"/>
    <dgm:cxn modelId="{E569DA5C-8E15-4391-8056-3A1A2487E031}" type="presOf" srcId="{E62725B1-96F7-42F5-AC5B-11F516CD9B03}" destId="{C8147208-E1E1-48B3-8D68-1B277D8EEBA5}" srcOrd="0" destOrd="0" presId="urn:microsoft.com/office/officeart/2005/8/layout/hProcess11"/>
    <dgm:cxn modelId="{67DA4141-AD6F-4A95-A819-72C484869265}" type="presOf" srcId="{07C4CB07-4AB4-4F06-97AA-633440672A27}" destId="{BE6E1F7A-1581-43EC-B86F-E5E3F1900093}" srcOrd="0" destOrd="0" presId="urn:microsoft.com/office/officeart/2005/8/layout/hProcess11"/>
    <dgm:cxn modelId="{23DBD9F7-4FAF-41FA-832D-07291FB99FF4}" srcId="{E62725B1-96F7-42F5-AC5B-11F516CD9B03}" destId="{3A2B3318-BFF0-4A8B-BDF8-65A9B10E17AB}" srcOrd="5" destOrd="0" parTransId="{A59B52B6-7F50-479F-8802-234FC0E9856D}" sibTransId="{EB2BD91E-B66C-48F6-96C5-8F94280E6407}"/>
    <dgm:cxn modelId="{EED05EB7-E736-44AE-B297-C843E2B01501}" srcId="{E62725B1-96F7-42F5-AC5B-11F516CD9B03}" destId="{07C4CB07-4AB4-4F06-97AA-633440672A27}" srcOrd="0" destOrd="0" parTransId="{3BAF4EF9-FC9D-44EE-9B93-7BF65552FD52}" sibTransId="{D1321D29-0514-4BC6-99D8-9B6B3BA113D5}"/>
    <dgm:cxn modelId="{71F16A67-D12A-4470-A9D9-0F338D4EFC81}" type="presOf" srcId="{3A2B3318-BFF0-4A8B-BDF8-65A9B10E17AB}" destId="{9D1DE795-F8BC-4AB0-AAF9-0D062DE2E285}" srcOrd="0" destOrd="0" presId="urn:microsoft.com/office/officeart/2005/8/layout/hProcess11"/>
    <dgm:cxn modelId="{D1DDB5F1-4C35-4701-990F-91AA17DA6819}" srcId="{E62725B1-96F7-42F5-AC5B-11F516CD9B03}" destId="{E8DD317E-F61C-4867-994E-56B100AFD675}" srcOrd="1" destOrd="0" parTransId="{A05B8ACC-4953-4DFD-9E98-822A8B01DBE3}" sibTransId="{832713D2-2DA5-4B2D-9A91-098B643C556C}"/>
    <dgm:cxn modelId="{269BECC6-978A-489A-8486-7E901E44E61D}" type="presOf" srcId="{BE9ED412-0972-4DC7-8031-EBBF1E5879C3}" destId="{DA7195E2-5A29-4392-BE3B-429251AD4558}" srcOrd="0" destOrd="0" presId="urn:microsoft.com/office/officeart/2005/8/layout/hProcess11"/>
    <dgm:cxn modelId="{3B5ABCA8-1F65-41DF-BD06-AFEF56AF6BE3}" srcId="{E62725B1-96F7-42F5-AC5B-11F516CD9B03}" destId="{BE9ED412-0972-4DC7-8031-EBBF1E5879C3}" srcOrd="2" destOrd="0" parTransId="{37A8482E-4C8B-4AC9-ADA8-F33A20193768}" sibTransId="{8BF5298A-9F8D-4BB3-A81D-366A29513EAB}"/>
    <dgm:cxn modelId="{A044B72F-9FE7-4B0F-9831-BBBEE46D67D7}" type="presOf" srcId="{71B6B53A-44F0-4174-AEBD-D74F19409610}" destId="{2B1D7B33-2632-43AC-A64B-7356F3B2146D}" srcOrd="0" destOrd="0" presId="urn:microsoft.com/office/officeart/2005/8/layout/hProcess11"/>
    <dgm:cxn modelId="{51AB20DD-B9F9-47BA-B620-1740B516B7A3}" srcId="{E62725B1-96F7-42F5-AC5B-11F516CD9B03}" destId="{7BCD58DE-DD5B-4503-8ECD-4D275E34A3A8}" srcOrd="3" destOrd="0" parTransId="{FF7B4D4C-BE21-4065-B742-CD7E0D63A76A}" sibTransId="{FA1BF384-D68A-449B-BD1C-C0F5CCF592B9}"/>
    <dgm:cxn modelId="{16D7E7B2-C88B-43A6-9F54-5DCB152C2CDC}" type="presParOf" srcId="{C8147208-E1E1-48B3-8D68-1B277D8EEBA5}" destId="{0F65226C-064E-4101-AFF7-79892B9FDD57}" srcOrd="0" destOrd="0" presId="urn:microsoft.com/office/officeart/2005/8/layout/hProcess11"/>
    <dgm:cxn modelId="{0DC662B6-1740-4F69-88C2-CDE493DB6C67}" type="presParOf" srcId="{C8147208-E1E1-48B3-8D68-1B277D8EEBA5}" destId="{5FFCF245-BDC6-440A-8AF0-08C51A5A7D81}" srcOrd="1" destOrd="0" presId="urn:microsoft.com/office/officeart/2005/8/layout/hProcess11"/>
    <dgm:cxn modelId="{06445334-26EA-4493-9866-A2FE717C606A}" type="presParOf" srcId="{5FFCF245-BDC6-440A-8AF0-08C51A5A7D81}" destId="{AA6AA423-31A2-42EA-A359-3EFA91EAC74C}" srcOrd="0" destOrd="0" presId="urn:microsoft.com/office/officeart/2005/8/layout/hProcess11"/>
    <dgm:cxn modelId="{8E05F7F8-41B7-492B-B722-A4D2A23AF14F}" type="presParOf" srcId="{AA6AA423-31A2-42EA-A359-3EFA91EAC74C}" destId="{BE6E1F7A-1581-43EC-B86F-E5E3F1900093}" srcOrd="0" destOrd="0" presId="urn:microsoft.com/office/officeart/2005/8/layout/hProcess11"/>
    <dgm:cxn modelId="{42C2CEE6-0E70-4F71-854E-2E99D4F4E5D2}" type="presParOf" srcId="{AA6AA423-31A2-42EA-A359-3EFA91EAC74C}" destId="{723D909C-8846-4668-B26B-2CF04D93592F}" srcOrd="1" destOrd="0" presId="urn:microsoft.com/office/officeart/2005/8/layout/hProcess11"/>
    <dgm:cxn modelId="{9B864B4C-37D7-4698-9D6B-184EF0B37284}" type="presParOf" srcId="{AA6AA423-31A2-42EA-A359-3EFA91EAC74C}" destId="{329EB501-1265-4F24-9283-1F2E5FD25CC6}" srcOrd="2" destOrd="0" presId="urn:microsoft.com/office/officeart/2005/8/layout/hProcess11"/>
    <dgm:cxn modelId="{7021505A-5D60-4B62-AA28-FD6368496A31}" type="presParOf" srcId="{5FFCF245-BDC6-440A-8AF0-08C51A5A7D81}" destId="{3D36627E-1983-4F20-977D-CA12AD9C5CC4}" srcOrd="1" destOrd="0" presId="urn:microsoft.com/office/officeart/2005/8/layout/hProcess11"/>
    <dgm:cxn modelId="{A82019AD-A1DF-4393-9456-167CD8FCF648}" type="presParOf" srcId="{5FFCF245-BDC6-440A-8AF0-08C51A5A7D81}" destId="{AFAE5C5F-82E9-46B5-9FB9-84E787A5664F}" srcOrd="2" destOrd="0" presId="urn:microsoft.com/office/officeart/2005/8/layout/hProcess11"/>
    <dgm:cxn modelId="{4590D651-8791-4787-9A62-1FC2B705B172}" type="presParOf" srcId="{AFAE5C5F-82E9-46B5-9FB9-84E787A5664F}" destId="{6C7CF1B7-800F-49CD-A3F1-D436CFDDF165}" srcOrd="0" destOrd="0" presId="urn:microsoft.com/office/officeart/2005/8/layout/hProcess11"/>
    <dgm:cxn modelId="{68D08912-4A84-4EC9-AD23-8D94F5DB012A}" type="presParOf" srcId="{AFAE5C5F-82E9-46B5-9FB9-84E787A5664F}" destId="{19AB219D-7330-4D04-B2F0-75ACFAFB8744}" srcOrd="1" destOrd="0" presId="urn:microsoft.com/office/officeart/2005/8/layout/hProcess11"/>
    <dgm:cxn modelId="{FEFF82DD-7008-4FEC-8973-E40084D0E192}" type="presParOf" srcId="{AFAE5C5F-82E9-46B5-9FB9-84E787A5664F}" destId="{1E1CC3DA-E304-455E-9D9E-F645CAA4CBBA}" srcOrd="2" destOrd="0" presId="urn:microsoft.com/office/officeart/2005/8/layout/hProcess11"/>
    <dgm:cxn modelId="{7145F50F-31B2-4FF2-B527-085431A428C9}" type="presParOf" srcId="{5FFCF245-BDC6-440A-8AF0-08C51A5A7D81}" destId="{728DA444-59C7-4E35-A3CA-2ACE8C535603}" srcOrd="3" destOrd="0" presId="urn:microsoft.com/office/officeart/2005/8/layout/hProcess11"/>
    <dgm:cxn modelId="{7CACD5C9-3E5A-459A-B20F-1645F4758AED}" type="presParOf" srcId="{5FFCF245-BDC6-440A-8AF0-08C51A5A7D81}" destId="{D88D67A6-5310-437B-8802-E4D464A637D3}" srcOrd="4" destOrd="0" presId="urn:microsoft.com/office/officeart/2005/8/layout/hProcess11"/>
    <dgm:cxn modelId="{6D67EB1E-5C39-477C-8EE7-8E8C6CF69288}" type="presParOf" srcId="{D88D67A6-5310-437B-8802-E4D464A637D3}" destId="{DA7195E2-5A29-4392-BE3B-429251AD4558}" srcOrd="0" destOrd="0" presId="urn:microsoft.com/office/officeart/2005/8/layout/hProcess11"/>
    <dgm:cxn modelId="{75468F65-6CB9-42AA-BC54-B24B5945B8D0}" type="presParOf" srcId="{D88D67A6-5310-437B-8802-E4D464A637D3}" destId="{1F52D6D7-F078-4569-9273-00A3D55A35A1}" srcOrd="1" destOrd="0" presId="urn:microsoft.com/office/officeart/2005/8/layout/hProcess11"/>
    <dgm:cxn modelId="{837224D0-1DB9-4D02-98F4-4B4346C28D97}" type="presParOf" srcId="{D88D67A6-5310-437B-8802-E4D464A637D3}" destId="{825C6795-E99C-423B-80B6-0F73A5C33B66}" srcOrd="2" destOrd="0" presId="urn:microsoft.com/office/officeart/2005/8/layout/hProcess11"/>
    <dgm:cxn modelId="{9C59FC3C-F8A0-4BD3-87BF-0ECD1BDFAF68}" type="presParOf" srcId="{5FFCF245-BDC6-440A-8AF0-08C51A5A7D81}" destId="{24B3C418-D4F4-4237-8A71-E9DAD0C6764B}" srcOrd="5" destOrd="0" presId="urn:microsoft.com/office/officeart/2005/8/layout/hProcess11"/>
    <dgm:cxn modelId="{0F90D827-8F54-4E7A-BDC2-679915BC40E0}" type="presParOf" srcId="{5FFCF245-BDC6-440A-8AF0-08C51A5A7D81}" destId="{DC0F18C5-3912-4A8D-80F7-5BF9337A6DF6}" srcOrd="6" destOrd="0" presId="urn:microsoft.com/office/officeart/2005/8/layout/hProcess11"/>
    <dgm:cxn modelId="{5152F88B-5F52-43D0-97D5-1A311890E067}" type="presParOf" srcId="{DC0F18C5-3912-4A8D-80F7-5BF9337A6DF6}" destId="{B1805DF5-F453-4CEA-A918-EB8FC1E5F215}" srcOrd="0" destOrd="0" presId="urn:microsoft.com/office/officeart/2005/8/layout/hProcess11"/>
    <dgm:cxn modelId="{A48159B3-24D7-4799-89F2-F2DB5D0F4DC5}" type="presParOf" srcId="{DC0F18C5-3912-4A8D-80F7-5BF9337A6DF6}" destId="{254C6C91-0044-4794-AE2E-580808174E10}" srcOrd="1" destOrd="0" presId="urn:microsoft.com/office/officeart/2005/8/layout/hProcess11"/>
    <dgm:cxn modelId="{AE2C4453-FBD6-4C02-B2B8-EE999B668865}" type="presParOf" srcId="{DC0F18C5-3912-4A8D-80F7-5BF9337A6DF6}" destId="{57B8CD64-AD33-4042-95BF-2F494EF8ECAB}" srcOrd="2" destOrd="0" presId="urn:microsoft.com/office/officeart/2005/8/layout/hProcess11"/>
    <dgm:cxn modelId="{F0005D14-7821-47C8-87D4-335CA11BE0FB}" type="presParOf" srcId="{5FFCF245-BDC6-440A-8AF0-08C51A5A7D81}" destId="{916D0546-496F-4C6E-BB6E-B1BB19001187}" srcOrd="7" destOrd="0" presId="urn:microsoft.com/office/officeart/2005/8/layout/hProcess11"/>
    <dgm:cxn modelId="{BE0A6FC8-57F4-4503-A3C9-31EEBA073C3E}" type="presParOf" srcId="{5FFCF245-BDC6-440A-8AF0-08C51A5A7D81}" destId="{2083839B-DF13-446D-8FD7-6085E3FB813F}" srcOrd="8" destOrd="0" presId="urn:microsoft.com/office/officeart/2005/8/layout/hProcess11"/>
    <dgm:cxn modelId="{E2844792-8A6C-4C3B-A813-93C02A294114}" type="presParOf" srcId="{2083839B-DF13-446D-8FD7-6085E3FB813F}" destId="{2B1D7B33-2632-43AC-A64B-7356F3B2146D}" srcOrd="0" destOrd="0" presId="urn:microsoft.com/office/officeart/2005/8/layout/hProcess11"/>
    <dgm:cxn modelId="{E401F2DA-5275-402B-89C3-8C8D1F75F242}" type="presParOf" srcId="{2083839B-DF13-446D-8FD7-6085E3FB813F}" destId="{2CE438DE-8A4B-4C84-BF10-FABDDB25F39F}" srcOrd="1" destOrd="0" presId="urn:microsoft.com/office/officeart/2005/8/layout/hProcess11"/>
    <dgm:cxn modelId="{38D59FDD-4761-4C73-BDA3-E8A2CDA01B9F}" type="presParOf" srcId="{2083839B-DF13-446D-8FD7-6085E3FB813F}" destId="{3B3C386F-3942-4D91-BEE1-4066EF79479B}" srcOrd="2" destOrd="0" presId="urn:microsoft.com/office/officeart/2005/8/layout/hProcess11"/>
    <dgm:cxn modelId="{7CD3ECA9-F116-4BF7-811E-58984BDA13DB}" type="presParOf" srcId="{5FFCF245-BDC6-440A-8AF0-08C51A5A7D81}" destId="{2DB69833-F7B8-4024-8CD9-AF538693641A}" srcOrd="9" destOrd="0" presId="urn:microsoft.com/office/officeart/2005/8/layout/hProcess11"/>
    <dgm:cxn modelId="{B974B7CA-A5E7-4DA7-8C29-487367B9B640}" type="presParOf" srcId="{5FFCF245-BDC6-440A-8AF0-08C51A5A7D81}" destId="{4AA9814B-3409-4438-9C46-B60436AB5762}" srcOrd="10" destOrd="0" presId="urn:microsoft.com/office/officeart/2005/8/layout/hProcess11"/>
    <dgm:cxn modelId="{648C132E-8C7B-4CAC-BE5F-ED90113627B7}" type="presParOf" srcId="{4AA9814B-3409-4438-9C46-B60436AB5762}" destId="{9D1DE795-F8BC-4AB0-AAF9-0D062DE2E285}" srcOrd="0" destOrd="0" presId="urn:microsoft.com/office/officeart/2005/8/layout/hProcess11"/>
    <dgm:cxn modelId="{6FCCBD76-B01B-4E64-BF6E-5754BE993C8F}" type="presParOf" srcId="{4AA9814B-3409-4438-9C46-B60436AB5762}" destId="{7B7E499E-AF8F-4524-9D30-4DC9C44E9DE7}" srcOrd="1" destOrd="0" presId="urn:microsoft.com/office/officeart/2005/8/layout/hProcess11"/>
    <dgm:cxn modelId="{396A0A7E-0E8C-407D-B3B9-214D2BD3D7FF}" type="presParOf" srcId="{4AA9814B-3409-4438-9C46-B60436AB5762}" destId="{1AF6C93C-88F8-4486-B3DE-7D2BBDF3C85C}"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82DF0B-49C0-47DE-B848-272D52BD4B2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BE"/>
        </a:p>
      </dgm:t>
    </dgm:pt>
    <dgm:pt modelId="{A76B548C-2280-4B27-B141-BCB5B2A69353}">
      <dgm:prSet phldrT="[Texte]"/>
      <dgm:spPr/>
      <dgm:t>
        <a:bodyPr/>
        <a:lstStyle/>
        <a:p>
          <a:r>
            <a:rPr lang="fr-BE" dirty="0" smtClean="0">
              <a:solidFill>
                <a:srgbClr val="FFFF00"/>
              </a:solidFill>
            </a:rPr>
            <a:t>2007</a:t>
          </a:r>
          <a:endParaRPr lang="fr-BE" dirty="0">
            <a:solidFill>
              <a:srgbClr val="FFFF00"/>
            </a:solidFill>
          </a:endParaRPr>
        </a:p>
      </dgm:t>
    </dgm:pt>
    <dgm:pt modelId="{F0C2CF9F-B825-47E1-AB1B-F8293CE1E5CC}" type="parTrans" cxnId="{9C74DF3C-A7A3-4C9E-A81F-FEDFF0CEEF90}">
      <dgm:prSet/>
      <dgm:spPr/>
      <dgm:t>
        <a:bodyPr/>
        <a:lstStyle/>
        <a:p>
          <a:endParaRPr lang="fr-BE"/>
        </a:p>
      </dgm:t>
    </dgm:pt>
    <dgm:pt modelId="{D1B982BB-A1A7-4596-A546-932704752043}" type="sibTrans" cxnId="{9C74DF3C-A7A3-4C9E-A81F-FEDFF0CEEF90}">
      <dgm:prSet/>
      <dgm:spPr/>
      <dgm:t>
        <a:bodyPr/>
        <a:lstStyle/>
        <a:p>
          <a:endParaRPr lang="fr-BE"/>
        </a:p>
      </dgm:t>
    </dgm:pt>
    <dgm:pt modelId="{B8198F9E-600F-43E4-8A5F-F47BA2529249}">
      <dgm:prSet phldrT="[Texte]"/>
      <dgm:spPr/>
      <dgm:t>
        <a:bodyPr/>
        <a:lstStyle/>
        <a:p>
          <a:r>
            <a:rPr lang="fr-BE" baseline="0" dirty="0" smtClean="0">
              <a:solidFill>
                <a:schemeClr val="accent2">
                  <a:lumMod val="60000"/>
                  <a:lumOff val="40000"/>
                </a:schemeClr>
              </a:solidFill>
              <a:hlinkClick xmlns:r="http://schemas.openxmlformats.org/officeDocument/2006/relationships" r:id="rId1" action="ppaction://hlinkfile"/>
            </a:rPr>
            <a:t>communication sur le don et la transplantation d'organes</a:t>
          </a:r>
          <a:endParaRPr lang="fr-BE" baseline="0" dirty="0">
            <a:solidFill>
              <a:schemeClr val="accent2">
                <a:lumMod val="60000"/>
                <a:lumOff val="40000"/>
              </a:schemeClr>
            </a:solidFill>
          </a:endParaRPr>
        </a:p>
      </dgm:t>
    </dgm:pt>
    <dgm:pt modelId="{F96F0BF2-4D65-4280-A579-C04461BB10AF}" type="parTrans" cxnId="{E2EE8A69-1A42-4B57-8C56-D017B60B679B}">
      <dgm:prSet/>
      <dgm:spPr/>
      <dgm:t>
        <a:bodyPr/>
        <a:lstStyle/>
        <a:p>
          <a:endParaRPr lang="fr-BE"/>
        </a:p>
      </dgm:t>
    </dgm:pt>
    <dgm:pt modelId="{B66E50AF-7F03-47B9-B86E-2F303A2AEA26}" type="sibTrans" cxnId="{E2EE8A69-1A42-4B57-8C56-D017B60B679B}">
      <dgm:prSet/>
      <dgm:spPr/>
      <dgm:t>
        <a:bodyPr/>
        <a:lstStyle/>
        <a:p>
          <a:endParaRPr lang="fr-BE"/>
        </a:p>
      </dgm:t>
    </dgm:pt>
    <dgm:pt modelId="{575C8A6A-53A4-4A59-9AEF-B88ECF04BC7D}">
      <dgm:prSet/>
      <dgm:spPr/>
      <dgm:t>
        <a:bodyPr/>
        <a:lstStyle/>
        <a:p>
          <a:r>
            <a:rPr lang="fr-BE" dirty="0" smtClean="0">
              <a:solidFill>
                <a:srgbClr val="FFFF00"/>
              </a:solidFill>
            </a:rPr>
            <a:t>2005-2006</a:t>
          </a:r>
          <a:endParaRPr lang="fr-BE" dirty="0">
            <a:solidFill>
              <a:srgbClr val="FFFF00"/>
            </a:solidFill>
          </a:endParaRPr>
        </a:p>
      </dgm:t>
    </dgm:pt>
    <dgm:pt modelId="{49C01DC2-F282-423D-8613-C3606B517577}" type="parTrans" cxnId="{0D1A06BC-7787-4577-96BD-D30C074551E4}">
      <dgm:prSet/>
      <dgm:spPr/>
      <dgm:t>
        <a:bodyPr/>
        <a:lstStyle/>
        <a:p>
          <a:endParaRPr lang="fr-BE"/>
        </a:p>
      </dgm:t>
    </dgm:pt>
    <dgm:pt modelId="{E5536DDF-35F1-405B-BDE6-C3BAD1DF9400}" type="sibTrans" cxnId="{0D1A06BC-7787-4577-96BD-D30C074551E4}">
      <dgm:prSet/>
      <dgm:spPr/>
      <dgm:t>
        <a:bodyPr/>
        <a:lstStyle/>
        <a:p>
          <a:endParaRPr lang="fr-BE"/>
        </a:p>
      </dgm:t>
    </dgm:pt>
    <dgm:pt modelId="{FD740F51-AF26-4DAF-A59B-36430527C572}">
      <dgm:prSet custT="1"/>
      <dgm:spPr/>
      <dgm:t>
        <a:bodyPr/>
        <a:lstStyle/>
        <a:p>
          <a:r>
            <a:rPr lang="fr-BE" sz="2000" dirty="0" smtClean="0"/>
            <a:t>Consultation publique sur les pratiques de don et transplantation dans les états membres </a:t>
          </a:r>
          <a:endParaRPr lang="fr-BE" sz="2000" dirty="0"/>
        </a:p>
      </dgm:t>
    </dgm:pt>
    <dgm:pt modelId="{7F6F0CED-14E6-40EE-973E-05C74A11B66A}" type="parTrans" cxnId="{2193A46E-E990-44A2-B574-1AA1091ABFDA}">
      <dgm:prSet/>
      <dgm:spPr/>
      <dgm:t>
        <a:bodyPr/>
        <a:lstStyle/>
        <a:p>
          <a:endParaRPr lang="fr-BE"/>
        </a:p>
      </dgm:t>
    </dgm:pt>
    <dgm:pt modelId="{66DE9252-A6B0-4D8B-876F-59E8B15B0AAD}" type="sibTrans" cxnId="{2193A46E-E990-44A2-B574-1AA1091ABFDA}">
      <dgm:prSet/>
      <dgm:spPr/>
      <dgm:t>
        <a:bodyPr/>
        <a:lstStyle/>
        <a:p>
          <a:endParaRPr lang="fr-BE"/>
        </a:p>
      </dgm:t>
    </dgm:pt>
    <dgm:pt modelId="{EBA1C699-C04B-4A2A-8B64-135D39CEC87A}">
      <dgm:prSet phldrT="[Texte]"/>
      <dgm:spPr/>
      <dgm:t>
        <a:bodyPr/>
        <a:lstStyle/>
        <a:p>
          <a:r>
            <a:rPr lang="fr-BE" dirty="0" smtClean="0">
              <a:solidFill>
                <a:schemeClr val="tx1"/>
              </a:solidFill>
            </a:rPr>
            <a:t>Résultat de la consultation</a:t>
          </a:r>
          <a:endParaRPr lang="fr-BE" dirty="0">
            <a:solidFill>
              <a:schemeClr val="tx1"/>
            </a:solidFill>
          </a:endParaRPr>
        </a:p>
      </dgm:t>
    </dgm:pt>
    <dgm:pt modelId="{FBD5F8F2-2B6E-4383-8E85-AF67485E9A92}" type="parTrans" cxnId="{1B7D0AD9-8107-4CCC-851B-262CF5E1C3B4}">
      <dgm:prSet/>
      <dgm:spPr/>
      <dgm:t>
        <a:bodyPr/>
        <a:lstStyle/>
        <a:p>
          <a:endParaRPr lang="fr-BE"/>
        </a:p>
      </dgm:t>
    </dgm:pt>
    <dgm:pt modelId="{B549B459-38EE-490E-BE76-832547DE52A1}" type="sibTrans" cxnId="{1B7D0AD9-8107-4CCC-851B-262CF5E1C3B4}">
      <dgm:prSet/>
      <dgm:spPr/>
      <dgm:t>
        <a:bodyPr/>
        <a:lstStyle/>
        <a:p>
          <a:endParaRPr lang="fr-BE"/>
        </a:p>
      </dgm:t>
    </dgm:pt>
    <dgm:pt modelId="{84E5FB4A-100D-4FA0-AD20-16B443679AEF}" type="pres">
      <dgm:prSet presAssocID="{2A82DF0B-49C0-47DE-B848-272D52BD4B25}" presName="linearFlow" presStyleCnt="0">
        <dgm:presLayoutVars>
          <dgm:dir/>
          <dgm:animLvl val="lvl"/>
          <dgm:resizeHandles val="exact"/>
        </dgm:presLayoutVars>
      </dgm:prSet>
      <dgm:spPr/>
      <dgm:t>
        <a:bodyPr/>
        <a:lstStyle/>
        <a:p>
          <a:endParaRPr lang="fr-BE"/>
        </a:p>
      </dgm:t>
    </dgm:pt>
    <dgm:pt modelId="{CDBB69FF-6AA9-4A11-B121-BFCE3AE560CE}" type="pres">
      <dgm:prSet presAssocID="{575C8A6A-53A4-4A59-9AEF-B88ECF04BC7D}" presName="composite" presStyleCnt="0"/>
      <dgm:spPr/>
    </dgm:pt>
    <dgm:pt modelId="{0F0387FE-706A-4590-B2D8-9A3081DCD7D1}" type="pres">
      <dgm:prSet presAssocID="{575C8A6A-53A4-4A59-9AEF-B88ECF04BC7D}" presName="parTx" presStyleLbl="node1" presStyleIdx="0" presStyleCnt="2">
        <dgm:presLayoutVars>
          <dgm:chMax val="0"/>
          <dgm:chPref val="0"/>
          <dgm:bulletEnabled val="1"/>
        </dgm:presLayoutVars>
      </dgm:prSet>
      <dgm:spPr/>
      <dgm:t>
        <a:bodyPr/>
        <a:lstStyle/>
        <a:p>
          <a:endParaRPr lang="fr-BE"/>
        </a:p>
      </dgm:t>
    </dgm:pt>
    <dgm:pt modelId="{4DFDD3B5-9C75-4662-8211-84A606ACECF4}" type="pres">
      <dgm:prSet presAssocID="{575C8A6A-53A4-4A59-9AEF-B88ECF04BC7D}" presName="parSh" presStyleLbl="node1" presStyleIdx="0" presStyleCnt="2"/>
      <dgm:spPr/>
      <dgm:t>
        <a:bodyPr/>
        <a:lstStyle/>
        <a:p>
          <a:endParaRPr lang="fr-BE"/>
        </a:p>
      </dgm:t>
    </dgm:pt>
    <dgm:pt modelId="{E4F71F21-F7B4-43D0-BEE2-F930D1E59798}" type="pres">
      <dgm:prSet presAssocID="{575C8A6A-53A4-4A59-9AEF-B88ECF04BC7D}" presName="desTx" presStyleLbl="fgAcc1" presStyleIdx="0" presStyleCnt="2" custScaleX="115871">
        <dgm:presLayoutVars>
          <dgm:bulletEnabled val="1"/>
        </dgm:presLayoutVars>
      </dgm:prSet>
      <dgm:spPr/>
      <dgm:t>
        <a:bodyPr/>
        <a:lstStyle/>
        <a:p>
          <a:endParaRPr lang="fr-BE"/>
        </a:p>
      </dgm:t>
    </dgm:pt>
    <dgm:pt modelId="{A9653AEC-92B4-434E-80B1-8A5DAEB00659}" type="pres">
      <dgm:prSet presAssocID="{E5536DDF-35F1-405B-BDE6-C3BAD1DF9400}" presName="sibTrans" presStyleLbl="sibTrans2D1" presStyleIdx="0" presStyleCnt="1"/>
      <dgm:spPr/>
      <dgm:t>
        <a:bodyPr/>
        <a:lstStyle/>
        <a:p>
          <a:endParaRPr lang="fr-BE"/>
        </a:p>
      </dgm:t>
    </dgm:pt>
    <dgm:pt modelId="{EFC51F70-F7BA-4260-A30B-B7E260E1469C}" type="pres">
      <dgm:prSet presAssocID="{E5536DDF-35F1-405B-BDE6-C3BAD1DF9400}" presName="connTx" presStyleLbl="sibTrans2D1" presStyleIdx="0" presStyleCnt="1"/>
      <dgm:spPr/>
      <dgm:t>
        <a:bodyPr/>
        <a:lstStyle/>
        <a:p>
          <a:endParaRPr lang="fr-BE"/>
        </a:p>
      </dgm:t>
    </dgm:pt>
    <dgm:pt modelId="{44EF192A-8360-483E-94B3-BB318205CDD1}" type="pres">
      <dgm:prSet presAssocID="{A76B548C-2280-4B27-B141-BCB5B2A69353}" presName="composite" presStyleCnt="0"/>
      <dgm:spPr/>
    </dgm:pt>
    <dgm:pt modelId="{9EA1D2B6-2FD2-4A59-94A4-D7DF4E97F9FF}" type="pres">
      <dgm:prSet presAssocID="{A76B548C-2280-4B27-B141-BCB5B2A69353}" presName="parTx" presStyleLbl="node1" presStyleIdx="0" presStyleCnt="2">
        <dgm:presLayoutVars>
          <dgm:chMax val="0"/>
          <dgm:chPref val="0"/>
          <dgm:bulletEnabled val="1"/>
        </dgm:presLayoutVars>
      </dgm:prSet>
      <dgm:spPr/>
      <dgm:t>
        <a:bodyPr/>
        <a:lstStyle/>
        <a:p>
          <a:endParaRPr lang="fr-BE"/>
        </a:p>
      </dgm:t>
    </dgm:pt>
    <dgm:pt modelId="{9AA75F73-0A38-46D9-94ED-11A702AF638F}" type="pres">
      <dgm:prSet presAssocID="{A76B548C-2280-4B27-B141-BCB5B2A69353}" presName="parSh" presStyleLbl="node1" presStyleIdx="1" presStyleCnt="2"/>
      <dgm:spPr/>
      <dgm:t>
        <a:bodyPr/>
        <a:lstStyle/>
        <a:p>
          <a:endParaRPr lang="fr-BE"/>
        </a:p>
      </dgm:t>
    </dgm:pt>
    <dgm:pt modelId="{ED071CDA-7274-4D99-8944-047224BE7B8A}" type="pres">
      <dgm:prSet presAssocID="{A76B548C-2280-4B27-B141-BCB5B2A69353}" presName="desTx" presStyleLbl="fgAcc1" presStyleIdx="1" presStyleCnt="2" custScaleX="113124">
        <dgm:presLayoutVars>
          <dgm:bulletEnabled val="1"/>
        </dgm:presLayoutVars>
      </dgm:prSet>
      <dgm:spPr/>
      <dgm:t>
        <a:bodyPr/>
        <a:lstStyle/>
        <a:p>
          <a:endParaRPr lang="fr-BE"/>
        </a:p>
      </dgm:t>
    </dgm:pt>
  </dgm:ptLst>
  <dgm:cxnLst>
    <dgm:cxn modelId="{E2EE8A69-1A42-4B57-8C56-D017B60B679B}" srcId="{A76B548C-2280-4B27-B141-BCB5B2A69353}" destId="{B8198F9E-600F-43E4-8A5F-F47BA2529249}" srcOrd="0" destOrd="0" parTransId="{F96F0BF2-4D65-4280-A579-C04461BB10AF}" sibTransId="{B66E50AF-7F03-47B9-B86E-2F303A2AEA26}"/>
    <dgm:cxn modelId="{51BA8F3C-A56C-4A59-B51D-DD3EC4192342}" type="presOf" srcId="{E5536DDF-35F1-405B-BDE6-C3BAD1DF9400}" destId="{EFC51F70-F7BA-4260-A30B-B7E260E1469C}" srcOrd="1" destOrd="0" presId="urn:microsoft.com/office/officeart/2005/8/layout/process3"/>
    <dgm:cxn modelId="{9C74DF3C-A7A3-4C9E-A81F-FEDFF0CEEF90}" srcId="{2A82DF0B-49C0-47DE-B848-272D52BD4B25}" destId="{A76B548C-2280-4B27-B141-BCB5B2A69353}" srcOrd="1" destOrd="0" parTransId="{F0C2CF9F-B825-47E1-AB1B-F8293CE1E5CC}" sibTransId="{D1B982BB-A1A7-4596-A546-932704752043}"/>
    <dgm:cxn modelId="{73E6143E-FCB1-4F72-9BBE-708C2E15E526}" type="presOf" srcId="{B8198F9E-600F-43E4-8A5F-F47BA2529249}" destId="{ED071CDA-7274-4D99-8944-047224BE7B8A}" srcOrd="0" destOrd="0" presId="urn:microsoft.com/office/officeart/2005/8/layout/process3"/>
    <dgm:cxn modelId="{1B7D0AD9-8107-4CCC-851B-262CF5E1C3B4}" srcId="{A76B548C-2280-4B27-B141-BCB5B2A69353}" destId="{EBA1C699-C04B-4A2A-8B64-135D39CEC87A}" srcOrd="1" destOrd="0" parTransId="{FBD5F8F2-2B6E-4383-8E85-AF67485E9A92}" sibTransId="{B549B459-38EE-490E-BE76-832547DE52A1}"/>
    <dgm:cxn modelId="{0D1A06BC-7787-4577-96BD-D30C074551E4}" srcId="{2A82DF0B-49C0-47DE-B848-272D52BD4B25}" destId="{575C8A6A-53A4-4A59-9AEF-B88ECF04BC7D}" srcOrd="0" destOrd="0" parTransId="{49C01DC2-F282-423D-8613-C3606B517577}" sibTransId="{E5536DDF-35F1-405B-BDE6-C3BAD1DF9400}"/>
    <dgm:cxn modelId="{2193A46E-E990-44A2-B574-1AA1091ABFDA}" srcId="{575C8A6A-53A4-4A59-9AEF-B88ECF04BC7D}" destId="{FD740F51-AF26-4DAF-A59B-36430527C572}" srcOrd="0" destOrd="0" parTransId="{7F6F0CED-14E6-40EE-973E-05C74A11B66A}" sibTransId="{66DE9252-A6B0-4D8B-876F-59E8B15B0AAD}"/>
    <dgm:cxn modelId="{E7541AA1-B1F2-4657-8ED0-13A7053754FF}" type="presOf" srcId="{EBA1C699-C04B-4A2A-8B64-135D39CEC87A}" destId="{ED071CDA-7274-4D99-8944-047224BE7B8A}" srcOrd="0" destOrd="1" presId="urn:microsoft.com/office/officeart/2005/8/layout/process3"/>
    <dgm:cxn modelId="{B8874510-87E6-4F07-9CD9-E5414DC94293}" type="presOf" srcId="{A76B548C-2280-4B27-B141-BCB5B2A69353}" destId="{9EA1D2B6-2FD2-4A59-94A4-D7DF4E97F9FF}" srcOrd="0" destOrd="0" presId="urn:microsoft.com/office/officeart/2005/8/layout/process3"/>
    <dgm:cxn modelId="{15B00115-D57B-45AB-BC6E-5937946ADED5}" type="presOf" srcId="{A76B548C-2280-4B27-B141-BCB5B2A69353}" destId="{9AA75F73-0A38-46D9-94ED-11A702AF638F}" srcOrd="1" destOrd="0" presId="urn:microsoft.com/office/officeart/2005/8/layout/process3"/>
    <dgm:cxn modelId="{F156935A-9842-4537-B1FD-3BB9BADA0BF0}" type="presOf" srcId="{FD740F51-AF26-4DAF-A59B-36430527C572}" destId="{E4F71F21-F7B4-43D0-BEE2-F930D1E59798}" srcOrd="0" destOrd="0" presId="urn:microsoft.com/office/officeart/2005/8/layout/process3"/>
    <dgm:cxn modelId="{955DCE23-DDCE-47C9-A173-D2526269E875}" type="presOf" srcId="{575C8A6A-53A4-4A59-9AEF-B88ECF04BC7D}" destId="{4DFDD3B5-9C75-4662-8211-84A606ACECF4}" srcOrd="1" destOrd="0" presId="urn:microsoft.com/office/officeart/2005/8/layout/process3"/>
    <dgm:cxn modelId="{0FA207E2-EF0D-430B-8E4E-B6FBC3912FD4}" type="presOf" srcId="{E5536DDF-35F1-405B-BDE6-C3BAD1DF9400}" destId="{A9653AEC-92B4-434E-80B1-8A5DAEB00659}" srcOrd="0" destOrd="0" presId="urn:microsoft.com/office/officeart/2005/8/layout/process3"/>
    <dgm:cxn modelId="{CD7E46C7-4D03-4C38-9D55-73A4F8603E3C}" type="presOf" srcId="{2A82DF0B-49C0-47DE-B848-272D52BD4B25}" destId="{84E5FB4A-100D-4FA0-AD20-16B443679AEF}" srcOrd="0" destOrd="0" presId="urn:microsoft.com/office/officeart/2005/8/layout/process3"/>
    <dgm:cxn modelId="{F1A3F618-1424-47BB-B6F6-A75D5A2D203F}" type="presOf" srcId="{575C8A6A-53A4-4A59-9AEF-B88ECF04BC7D}" destId="{0F0387FE-706A-4590-B2D8-9A3081DCD7D1}" srcOrd="0" destOrd="0" presId="urn:microsoft.com/office/officeart/2005/8/layout/process3"/>
    <dgm:cxn modelId="{2850C3F1-07AC-4B4D-B99B-0963F99015D4}" type="presParOf" srcId="{84E5FB4A-100D-4FA0-AD20-16B443679AEF}" destId="{CDBB69FF-6AA9-4A11-B121-BFCE3AE560CE}" srcOrd="0" destOrd="0" presId="urn:microsoft.com/office/officeart/2005/8/layout/process3"/>
    <dgm:cxn modelId="{4F2213A5-1C3C-4B76-B16E-8C097CA0EE23}" type="presParOf" srcId="{CDBB69FF-6AA9-4A11-B121-BFCE3AE560CE}" destId="{0F0387FE-706A-4590-B2D8-9A3081DCD7D1}" srcOrd="0" destOrd="0" presId="urn:microsoft.com/office/officeart/2005/8/layout/process3"/>
    <dgm:cxn modelId="{45EBD4D0-EC69-41FE-A115-8390453A7E0C}" type="presParOf" srcId="{CDBB69FF-6AA9-4A11-B121-BFCE3AE560CE}" destId="{4DFDD3B5-9C75-4662-8211-84A606ACECF4}" srcOrd="1" destOrd="0" presId="urn:microsoft.com/office/officeart/2005/8/layout/process3"/>
    <dgm:cxn modelId="{D2181009-CF8D-4791-BEAF-15A9D594C573}" type="presParOf" srcId="{CDBB69FF-6AA9-4A11-B121-BFCE3AE560CE}" destId="{E4F71F21-F7B4-43D0-BEE2-F930D1E59798}" srcOrd="2" destOrd="0" presId="urn:microsoft.com/office/officeart/2005/8/layout/process3"/>
    <dgm:cxn modelId="{A8C021D5-97E7-4432-979A-6639966C79E8}" type="presParOf" srcId="{84E5FB4A-100D-4FA0-AD20-16B443679AEF}" destId="{A9653AEC-92B4-434E-80B1-8A5DAEB00659}" srcOrd="1" destOrd="0" presId="urn:microsoft.com/office/officeart/2005/8/layout/process3"/>
    <dgm:cxn modelId="{597D87B4-388A-467D-91DA-B1683861E9D4}" type="presParOf" srcId="{A9653AEC-92B4-434E-80B1-8A5DAEB00659}" destId="{EFC51F70-F7BA-4260-A30B-B7E260E1469C}" srcOrd="0" destOrd="0" presId="urn:microsoft.com/office/officeart/2005/8/layout/process3"/>
    <dgm:cxn modelId="{61041C17-BF02-47DD-A120-4A5D0A49A3C3}" type="presParOf" srcId="{84E5FB4A-100D-4FA0-AD20-16B443679AEF}" destId="{44EF192A-8360-483E-94B3-BB318205CDD1}" srcOrd="2" destOrd="0" presId="urn:microsoft.com/office/officeart/2005/8/layout/process3"/>
    <dgm:cxn modelId="{F3EBE149-D542-4216-A324-5A21CED24745}" type="presParOf" srcId="{44EF192A-8360-483E-94B3-BB318205CDD1}" destId="{9EA1D2B6-2FD2-4A59-94A4-D7DF4E97F9FF}" srcOrd="0" destOrd="0" presId="urn:microsoft.com/office/officeart/2005/8/layout/process3"/>
    <dgm:cxn modelId="{79C80F81-4BB6-4890-9208-DDE3CC047E7B}" type="presParOf" srcId="{44EF192A-8360-483E-94B3-BB318205CDD1}" destId="{9AA75F73-0A38-46D9-94ED-11A702AF638F}" srcOrd="1" destOrd="0" presId="urn:microsoft.com/office/officeart/2005/8/layout/process3"/>
    <dgm:cxn modelId="{8C0EB08C-D5E9-4454-AA87-028AC0A520AA}" type="presParOf" srcId="{44EF192A-8360-483E-94B3-BB318205CDD1}" destId="{ED071CDA-7274-4D99-8944-047224BE7B8A}" srcOrd="2" destOrd="0" presId="urn:microsoft.com/office/officeart/2005/8/layout/process3"/>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82DF0B-49C0-47DE-B848-272D52BD4B2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BE"/>
        </a:p>
      </dgm:t>
    </dgm:pt>
    <dgm:pt modelId="{A76B548C-2280-4B27-B141-BCB5B2A69353}">
      <dgm:prSet phldrT="[Texte]"/>
      <dgm:spPr/>
      <dgm:t>
        <a:bodyPr/>
        <a:lstStyle/>
        <a:p>
          <a:r>
            <a:rPr lang="fr-BE" b="1" dirty="0" smtClean="0">
              <a:solidFill>
                <a:srgbClr val="FFFF00"/>
              </a:solidFill>
            </a:rPr>
            <a:t>2007</a:t>
          </a:r>
          <a:endParaRPr lang="fr-BE" b="1" dirty="0">
            <a:solidFill>
              <a:srgbClr val="FFFF00"/>
            </a:solidFill>
          </a:endParaRPr>
        </a:p>
      </dgm:t>
    </dgm:pt>
    <dgm:pt modelId="{F0C2CF9F-B825-47E1-AB1B-F8293CE1E5CC}" type="parTrans" cxnId="{9C74DF3C-A7A3-4C9E-A81F-FEDFF0CEEF90}">
      <dgm:prSet/>
      <dgm:spPr/>
      <dgm:t>
        <a:bodyPr/>
        <a:lstStyle/>
        <a:p>
          <a:endParaRPr lang="fr-BE"/>
        </a:p>
      </dgm:t>
    </dgm:pt>
    <dgm:pt modelId="{D1B982BB-A1A7-4596-A546-932704752043}" type="sibTrans" cxnId="{9C74DF3C-A7A3-4C9E-A81F-FEDFF0CEEF90}">
      <dgm:prSet/>
      <dgm:spPr/>
      <dgm:t>
        <a:bodyPr/>
        <a:lstStyle/>
        <a:p>
          <a:endParaRPr lang="fr-BE"/>
        </a:p>
      </dgm:t>
    </dgm:pt>
    <dgm:pt modelId="{B8198F9E-600F-43E4-8A5F-F47BA2529249}">
      <dgm:prSet phldrT="[Texte]"/>
      <dgm:spPr/>
      <dgm:t>
        <a:bodyPr/>
        <a:lstStyle/>
        <a:p>
          <a:r>
            <a:rPr lang="fr-BE" dirty="0" smtClean="0">
              <a:hlinkClick xmlns:r="http://schemas.openxmlformats.org/officeDocument/2006/relationships" r:id="rId1" action="ppaction://hlinkfile"/>
            </a:rPr>
            <a:t>communication sur le don et la transplantation d'organes</a:t>
          </a:r>
          <a:endParaRPr lang="fr-BE" dirty="0"/>
        </a:p>
      </dgm:t>
    </dgm:pt>
    <dgm:pt modelId="{F96F0BF2-4D65-4280-A579-C04461BB10AF}" type="parTrans" cxnId="{E2EE8A69-1A42-4B57-8C56-D017B60B679B}">
      <dgm:prSet/>
      <dgm:spPr/>
      <dgm:t>
        <a:bodyPr/>
        <a:lstStyle/>
        <a:p>
          <a:endParaRPr lang="fr-BE"/>
        </a:p>
      </dgm:t>
    </dgm:pt>
    <dgm:pt modelId="{B66E50AF-7F03-47B9-B86E-2F303A2AEA26}" type="sibTrans" cxnId="{E2EE8A69-1A42-4B57-8C56-D017B60B679B}">
      <dgm:prSet/>
      <dgm:spPr/>
      <dgm:t>
        <a:bodyPr/>
        <a:lstStyle/>
        <a:p>
          <a:endParaRPr lang="fr-BE"/>
        </a:p>
      </dgm:t>
    </dgm:pt>
    <dgm:pt modelId="{BDD65EB0-88DB-4217-99F9-0251A9FA638A}">
      <dgm:prSet phldrT="[Texte]"/>
      <dgm:spPr/>
      <dgm:t>
        <a:bodyPr/>
        <a:lstStyle/>
        <a:p>
          <a:endParaRPr lang="fr-BE" dirty="0"/>
        </a:p>
      </dgm:t>
    </dgm:pt>
    <dgm:pt modelId="{06CE2481-D62F-48B8-A3EC-E0A24F2B5465}" type="parTrans" cxnId="{9E24111C-5BA6-4EC6-BBA9-F70DBB31D1D9}">
      <dgm:prSet/>
      <dgm:spPr/>
      <dgm:t>
        <a:bodyPr/>
        <a:lstStyle/>
        <a:p>
          <a:endParaRPr lang="fr-BE"/>
        </a:p>
      </dgm:t>
    </dgm:pt>
    <dgm:pt modelId="{C4EE5349-37AB-42A8-9DA4-8723790D6BEC}" type="sibTrans" cxnId="{9E24111C-5BA6-4EC6-BBA9-F70DBB31D1D9}">
      <dgm:prSet/>
      <dgm:spPr/>
      <dgm:t>
        <a:bodyPr/>
        <a:lstStyle/>
        <a:p>
          <a:endParaRPr lang="fr-BE"/>
        </a:p>
      </dgm:t>
    </dgm:pt>
    <dgm:pt modelId="{E25CCCC4-F41A-47BF-95B0-BABAAE3FF720}">
      <dgm:prSet/>
      <dgm:spPr/>
      <dgm:t>
        <a:bodyPr/>
        <a:lstStyle/>
        <a:p>
          <a:endParaRPr lang="fr-BE" dirty="0"/>
        </a:p>
      </dgm:t>
    </dgm:pt>
    <dgm:pt modelId="{FC990D4D-44F0-42FE-B0B9-13CEC20A6954}" type="parTrans" cxnId="{98C5057F-849A-41CE-8546-04B5D1C8F2FD}">
      <dgm:prSet/>
      <dgm:spPr/>
      <dgm:t>
        <a:bodyPr/>
        <a:lstStyle/>
        <a:p>
          <a:endParaRPr lang="fr-BE"/>
        </a:p>
      </dgm:t>
    </dgm:pt>
    <dgm:pt modelId="{C8F0A16D-11D2-4F84-BB39-F313B40F1E48}" type="sibTrans" cxnId="{98C5057F-849A-41CE-8546-04B5D1C8F2FD}">
      <dgm:prSet/>
      <dgm:spPr/>
      <dgm:t>
        <a:bodyPr/>
        <a:lstStyle/>
        <a:p>
          <a:endParaRPr lang="fr-BE"/>
        </a:p>
      </dgm:t>
    </dgm:pt>
    <dgm:pt modelId="{575C8A6A-53A4-4A59-9AEF-B88ECF04BC7D}">
      <dgm:prSet/>
      <dgm:spPr/>
      <dgm:t>
        <a:bodyPr/>
        <a:lstStyle/>
        <a:p>
          <a:r>
            <a:rPr lang="fr-BE" b="1" dirty="0" smtClean="0">
              <a:solidFill>
                <a:srgbClr val="FFFF00"/>
              </a:solidFill>
            </a:rPr>
            <a:t>2005-2006</a:t>
          </a:r>
          <a:endParaRPr lang="fr-BE" b="1" dirty="0">
            <a:solidFill>
              <a:srgbClr val="FFFF00"/>
            </a:solidFill>
          </a:endParaRPr>
        </a:p>
      </dgm:t>
    </dgm:pt>
    <dgm:pt modelId="{49C01DC2-F282-423D-8613-C3606B517577}" type="parTrans" cxnId="{0D1A06BC-7787-4577-96BD-D30C074551E4}">
      <dgm:prSet/>
      <dgm:spPr/>
      <dgm:t>
        <a:bodyPr/>
        <a:lstStyle/>
        <a:p>
          <a:endParaRPr lang="fr-BE"/>
        </a:p>
      </dgm:t>
    </dgm:pt>
    <dgm:pt modelId="{E5536DDF-35F1-405B-BDE6-C3BAD1DF9400}" type="sibTrans" cxnId="{0D1A06BC-7787-4577-96BD-D30C074551E4}">
      <dgm:prSet/>
      <dgm:spPr/>
      <dgm:t>
        <a:bodyPr/>
        <a:lstStyle/>
        <a:p>
          <a:endParaRPr lang="fr-BE"/>
        </a:p>
      </dgm:t>
    </dgm:pt>
    <dgm:pt modelId="{FD740F51-AF26-4DAF-A59B-36430527C572}">
      <dgm:prSet/>
      <dgm:spPr/>
      <dgm:t>
        <a:bodyPr/>
        <a:lstStyle/>
        <a:p>
          <a:r>
            <a:rPr lang="fr-BE" dirty="0" smtClean="0"/>
            <a:t>Consultation publique</a:t>
          </a:r>
          <a:endParaRPr lang="fr-BE" dirty="0"/>
        </a:p>
      </dgm:t>
    </dgm:pt>
    <dgm:pt modelId="{7F6F0CED-14E6-40EE-973E-05C74A11B66A}" type="parTrans" cxnId="{2193A46E-E990-44A2-B574-1AA1091ABFDA}">
      <dgm:prSet/>
      <dgm:spPr/>
      <dgm:t>
        <a:bodyPr/>
        <a:lstStyle/>
        <a:p>
          <a:endParaRPr lang="fr-BE"/>
        </a:p>
      </dgm:t>
    </dgm:pt>
    <dgm:pt modelId="{66DE9252-A6B0-4D8B-876F-59E8B15B0AAD}" type="sibTrans" cxnId="{2193A46E-E990-44A2-B574-1AA1091ABFDA}">
      <dgm:prSet/>
      <dgm:spPr/>
      <dgm:t>
        <a:bodyPr/>
        <a:lstStyle/>
        <a:p>
          <a:endParaRPr lang="fr-BE"/>
        </a:p>
      </dgm:t>
    </dgm:pt>
    <dgm:pt modelId="{84E5FB4A-100D-4FA0-AD20-16B443679AEF}" type="pres">
      <dgm:prSet presAssocID="{2A82DF0B-49C0-47DE-B848-272D52BD4B25}" presName="linearFlow" presStyleCnt="0">
        <dgm:presLayoutVars>
          <dgm:dir/>
          <dgm:animLvl val="lvl"/>
          <dgm:resizeHandles val="exact"/>
        </dgm:presLayoutVars>
      </dgm:prSet>
      <dgm:spPr/>
      <dgm:t>
        <a:bodyPr/>
        <a:lstStyle/>
        <a:p>
          <a:endParaRPr lang="fr-BE"/>
        </a:p>
      </dgm:t>
    </dgm:pt>
    <dgm:pt modelId="{CDBB69FF-6AA9-4A11-B121-BFCE3AE560CE}" type="pres">
      <dgm:prSet presAssocID="{575C8A6A-53A4-4A59-9AEF-B88ECF04BC7D}" presName="composite" presStyleCnt="0"/>
      <dgm:spPr/>
    </dgm:pt>
    <dgm:pt modelId="{0F0387FE-706A-4590-B2D8-9A3081DCD7D1}" type="pres">
      <dgm:prSet presAssocID="{575C8A6A-53A4-4A59-9AEF-B88ECF04BC7D}" presName="parTx" presStyleLbl="node1" presStyleIdx="0" presStyleCnt="3">
        <dgm:presLayoutVars>
          <dgm:chMax val="0"/>
          <dgm:chPref val="0"/>
          <dgm:bulletEnabled val="1"/>
        </dgm:presLayoutVars>
      </dgm:prSet>
      <dgm:spPr/>
      <dgm:t>
        <a:bodyPr/>
        <a:lstStyle/>
        <a:p>
          <a:endParaRPr lang="fr-BE"/>
        </a:p>
      </dgm:t>
    </dgm:pt>
    <dgm:pt modelId="{4DFDD3B5-9C75-4662-8211-84A606ACECF4}" type="pres">
      <dgm:prSet presAssocID="{575C8A6A-53A4-4A59-9AEF-B88ECF04BC7D}" presName="parSh" presStyleLbl="node1" presStyleIdx="0" presStyleCnt="3"/>
      <dgm:spPr/>
      <dgm:t>
        <a:bodyPr/>
        <a:lstStyle/>
        <a:p>
          <a:endParaRPr lang="fr-BE"/>
        </a:p>
      </dgm:t>
    </dgm:pt>
    <dgm:pt modelId="{E4F71F21-F7B4-43D0-BEE2-F930D1E59798}" type="pres">
      <dgm:prSet presAssocID="{575C8A6A-53A4-4A59-9AEF-B88ECF04BC7D}" presName="desTx" presStyleLbl="fgAcc1" presStyleIdx="0" presStyleCnt="3">
        <dgm:presLayoutVars>
          <dgm:bulletEnabled val="1"/>
        </dgm:presLayoutVars>
      </dgm:prSet>
      <dgm:spPr/>
      <dgm:t>
        <a:bodyPr/>
        <a:lstStyle/>
        <a:p>
          <a:endParaRPr lang="fr-BE"/>
        </a:p>
      </dgm:t>
    </dgm:pt>
    <dgm:pt modelId="{A9653AEC-92B4-434E-80B1-8A5DAEB00659}" type="pres">
      <dgm:prSet presAssocID="{E5536DDF-35F1-405B-BDE6-C3BAD1DF9400}" presName="sibTrans" presStyleLbl="sibTrans2D1" presStyleIdx="0" presStyleCnt="2"/>
      <dgm:spPr/>
      <dgm:t>
        <a:bodyPr/>
        <a:lstStyle/>
        <a:p>
          <a:endParaRPr lang="fr-BE"/>
        </a:p>
      </dgm:t>
    </dgm:pt>
    <dgm:pt modelId="{EFC51F70-F7BA-4260-A30B-B7E260E1469C}" type="pres">
      <dgm:prSet presAssocID="{E5536DDF-35F1-405B-BDE6-C3BAD1DF9400}" presName="connTx" presStyleLbl="sibTrans2D1" presStyleIdx="0" presStyleCnt="2"/>
      <dgm:spPr/>
      <dgm:t>
        <a:bodyPr/>
        <a:lstStyle/>
        <a:p>
          <a:endParaRPr lang="fr-BE"/>
        </a:p>
      </dgm:t>
    </dgm:pt>
    <dgm:pt modelId="{44EF192A-8360-483E-94B3-BB318205CDD1}" type="pres">
      <dgm:prSet presAssocID="{A76B548C-2280-4B27-B141-BCB5B2A69353}" presName="composite" presStyleCnt="0"/>
      <dgm:spPr/>
    </dgm:pt>
    <dgm:pt modelId="{9EA1D2B6-2FD2-4A59-94A4-D7DF4E97F9FF}" type="pres">
      <dgm:prSet presAssocID="{A76B548C-2280-4B27-B141-BCB5B2A69353}" presName="parTx" presStyleLbl="node1" presStyleIdx="0" presStyleCnt="3">
        <dgm:presLayoutVars>
          <dgm:chMax val="0"/>
          <dgm:chPref val="0"/>
          <dgm:bulletEnabled val="1"/>
        </dgm:presLayoutVars>
      </dgm:prSet>
      <dgm:spPr/>
      <dgm:t>
        <a:bodyPr/>
        <a:lstStyle/>
        <a:p>
          <a:endParaRPr lang="fr-BE"/>
        </a:p>
      </dgm:t>
    </dgm:pt>
    <dgm:pt modelId="{9AA75F73-0A38-46D9-94ED-11A702AF638F}" type="pres">
      <dgm:prSet presAssocID="{A76B548C-2280-4B27-B141-BCB5B2A69353}" presName="parSh" presStyleLbl="node1" presStyleIdx="1" presStyleCnt="3" custLinFactNeighborX="-4341" custLinFactNeighborY="3648"/>
      <dgm:spPr/>
      <dgm:t>
        <a:bodyPr/>
        <a:lstStyle/>
        <a:p>
          <a:endParaRPr lang="fr-BE"/>
        </a:p>
      </dgm:t>
    </dgm:pt>
    <dgm:pt modelId="{ED071CDA-7274-4D99-8944-047224BE7B8A}" type="pres">
      <dgm:prSet presAssocID="{A76B548C-2280-4B27-B141-BCB5B2A69353}" presName="desTx" presStyleLbl="fgAcc1" presStyleIdx="1" presStyleCnt="3">
        <dgm:presLayoutVars>
          <dgm:bulletEnabled val="1"/>
        </dgm:presLayoutVars>
      </dgm:prSet>
      <dgm:spPr/>
      <dgm:t>
        <a:bodyPr/>
        <a:lstStyle/>
        <a:p>
          <a:endParaRPr lang="fr-BE"/>
        </a:p>
      </dgm:t>
    </dgm:pt>
    <dgm:pt modelId="{42E617EB-3D4C-4850-A4B7-57F40EC5CABD}" type="pres">
      <dgm:prSet presAssocID="{D1B982BB-A1A7-4596-A546-932704752043}" presName="sibTrans" presStyleLbl="sibTrans2D1" presStyleIdx="1" presStyleCnt="2"/>
      <dgm:spPr/>
      <dgm:t>
        <a:bodyPr/>
        <a:lstStyle/>
        <a:p>
          <a:endParaRPr lang="fr-BE"/>
        </a:p>
      </dgm:t>
    </dgm:pt>
    <dgm:pt modelId="{6A8ABE90-988D-47A6-9338-C7AA48E25295}" type="pres">
      <dgm:prSet presAssocID="{D1B982BB-A1A7-4596-A546-932704752043}" presName="connTx" presStyleLbl="sibTrans2D1" presStyleIdx="1" presStyleCnt="2"/>
      <dgm:spPr/>
      <dgm:t>
        <a:bodyPr/>
        <a:lstStyle/>
        <a:p>
          <a:endParaRPr lang="fr-BE"/>
        </a:p>
      </dgm:t>
    </dgm:pt>
    <dgm:pt modelId="{07F3DD48-061A-4261-98A1-F9CC89FD2919}" type="pres">
      <dgm:prSet presAssocID="{BDD65EB0-88DB-4217-99F9-0251A9FA638A}" presName="composite" presStyleCnt="0"/>
      <dgm:spPr/>
    </dgm:pt>
    <dgm:pt modelId="{565A5C11-DAAA-4887-AF4C-EA893C4E6D6B}" type="pres">
      <dgm:prSet presAssocID="{BDD65EB0-88DB-4217-99F9-0251A9FA638A}" presName="parTx" presStyleLbl="node1" presStyleIdx="1" presStyleCnt="3">
        <dgm:presLayoutVars>
          <dgm:chMax val="0"/>
          <dgm:chPref val="0"/>
          <dgm:bulletEnabled val="1"/>
        </dgm:presLayoutVars>
      </dgm:prSet>
      <dgm:spPr/>
      <dgm:t>
        <a:bodyPr/>
        <a:lstStyle/>
        <a:p>
          <a:endParaRPr lang="fr-BE"/>
        </a:p>
      </dgm:t>
    </dgm:pt>
    <dgm:pt modelId="{2194F56D-F6E8-4534-ADD0-84482749C414}" type="pres">
      <dgm:prSet presAssocID="{BDD65EB0-88DB-4217-99F9-0251A9FA638A}" presName="parSh" presStyleLbl="node1" presStyleIdx="2" presStyleCnt="3"/>
      <dgm:spPr/>
      <dgm:t>
        <a:bodyPr/>
        <a:lstStyle/>
        <a:p>
          <a:endParaRPr lang="fr-BE"/>
        </a:p>
      </dgm:t>
    </dgm:pt>
    <dgm:pt modelId="{6AB37EC4-64BA-4E06-B182-EA03244C1DF6}" type="pres">
      <dgm:prSet presAssocID="{BDD65EB0-88DB-4217-99F9-0251A9FA638A}" presName="desTx" presStyleLbl="fgAcc1" presStyleIdx="2" presStyleCnt="3">
        <dgm:presLayoutVars>
          <dgm:bulletEnabled val="1"/>
        </dgm:presLayoutVars>
      </dgm:prSet>
      <dgm:spPr/>
      <dgm:t>
        <a:bodyPr/>
        <a:lstStyle/>
        <a:p>
          <a:endParaRPr lang="fr-BE"/>
        </a:p>
      </dgm:t>
    </dgm:pt>
  </dgm:ptLst>
  <dgm:cxnLst>
    <dgm:cxn modelId="{2193A46E-E990-44A2-B574-1AA1091ABFDA}" srcId="{575C8A6A-53A4-4A59-9AEF-B88ECF04BC7D}" destId="{FD740F51-AF26-4DAF-A59B-36430527C572}" srcOrd="0" destOrd="0" parTransId="{7F6F0CED-14E6-40EE-973E-05C74A11B66A}" sibTransId="{66DE9252-A6B0-4D8B-876F-59E8B15B0AAD}"/>
    <dgm:cxn modelId="{98C5057F-849A-41CE-8546-04B5D1C8F2FD}" srcId="{BDD65EB0-88DB-4217-99F9-0251A9FA638A}" destId="{E25CCCC4-F41A-47BF-95B0-BABAAE3FF720}" srcOrd="0" destOrd="0" parTransId="{FC990D4D-44F0-42FE-B0B9-13CEC20A6954}" sibTransId="{C8F0A16D-11D2-4F84-BB39-F313B40F1E48}"/>
    <dgm:cxn modelId="{5A7EB96C-742D-4767-A60B-5E47D51E9D31}" type="presOf" srcId="{FD740F51-AF26-4DAF-A59B-36430527C572}" destId="{E4F71F21-F7B4-43D0-BEE2-F930D1E59798}" srcOrd="0" destOrd="0" presId="urn:microsoft.com/office/officeart/2005/8/layout/process3"/>
    <dgm:cxn modelId="{0E163531-7CD8-4EBB-89D7-56E50C6B131F}" type="presOf" srcId="{D1B982BB-A1A7-4596-A546-932704752043}" destId="{42E617EB-3D4C-4850-A4B7-57F40EC5CABD}" srcOrd="0" destOrd="0" presId="urn:microsoft.com/office/officeart/2005/8/layout/process3"/>
    <dgm:cxn modelId="{9E24111C-5BA6-4EC6-BBA9-F70DBB31D1D9}" srcId="{2A82DF0B-49C0-47DE-B848-272D52BD4B25}" destId="{BDD65EB0-88DB-4217-99F9-0251A9FA638A}" srcOrd="2" destOrd="0" parTransId="{06CE2481-D62F-48B8-A3EC-E0A24F2B5465}" sibTransId="{C4EE5349-37AB-42A8-9DA4-8723790D6BEC}"/>
    <dgm:cxn modelId="{C9B443BC-8478-4906-888E-86EE07F4BD6C}" type="presOf" srcId="{D1B982BB-A1A7-4596-A546-932704752043}" destId="{6A8ABE90-988D-47A6-9338-C7AA48E25295}" srcOrd="1" destOrd="0" presId="urn:microsoft.com/office/officeart/2005/8/layout/process3"/>
    <dgm:cxn modelId="{94047203-09BD-4669-9218-83F21D891622}" type="presOf" srcId="{E5536DDF-35F1-405B-BDE6-C3BAD1DF9400}" destId="{EFC51F70-F7BA-4260-A30B-B7E260E1469C}" srcOrd="1" destOrd="0" presId="urn:microsoft.com/office/officeart/2005/8/layout/process3"/>
    <dgm:cxn modelId="{19E7560C-4F11-406D-95FF-B8AA8A679C57}" type="presOf" srcId="{575C8A6A-53A4-4A59-9AEF-B88ECF04BC7D}" destId="{0F0387FE-706A-4590-B2D8-9A3081DCD7D1}" srcOrd="0" destOrd="0" presId="urn:microsoft.com/office/officeart/2005/8/layout/process3"/>
    <dgm:cxn modelId="{2F8D3D8B-AE42-4CBD-AA64-E0A07CF38588}" type="presOf" srcId="{BDD65EB0-88DB-4217-99F9-0251A9FA638A}" destId="{565A5C11-DAAA-4887-AF4C-EA893C4E6D6B}" srcOrd="0" destOrd="0" presId="urn:microsoft.com/office/officeart/2005/8/layout/process3"/>
    <dgm:cxn modelId="{0D1A06BC-7787-4577-96BD-D30C074551E4}" srcId="{2A82DF0B-49C0-47DE-B848-272D52BD4B25}" destId="{575C8A6A-53A4-4A59-9AEF-B88ECF04BC7D}" srcOrd="0" destOrd="0" parTransId="{49C01DC2-F282-423D-8613-C3606B517577}" sibTransId="{E5536DDF-35F1-405B-BDE6-C3BAD1DF9400}"/>
    <dgm:cxn modelId="{72C5F803-8375-44E9-97DD-D2CB38E2FC0E}" type="presOf" srcId="{B8198F9E-600F-43E4-8A5F-F47BA2529249}" destId="{ED071CDA-7274-4D99-8944-047224BE7B8A}" srcOrd="0" destOrd="0" presId="urn:microsoft.com/office/officeart/2005/8/layout/process3"/>
    <dgm:cxn modelId="{F58CF63D-6157-45FD-AE77-903CD2A9AACF}" type="presOf" srcId="{E5536DDF-35F1-405B-BDE6-C3BAD1DF9400}" destId="{A9653AEC-92B4-434E-80B1-8A5DAEB00659}" srcOrd="0" destOrd="0" presId="urn:microsoft.com/office/officeart/2005/8/layout/process3"/>
    <dgm:cxn modelId="{9C74DF3C-A7A3-4C9E-A81F-FEDFF0CEEF90}" srcId="{2A82DF0B-49C0-47DE-B848-272D52BD4B25}" destId="{A76B548C-2280-4B27-B141-BCB5B2A69353}" srcOrd="1" destOrd="0" parTransId="{F0C2CF9F-B825-47E1-AB1B-F8293CE1E5CC}" sibTransId="{D1B982BB-A1A7-4596-A546-932704752043}"/>
    <dgm:cxn modelId="{57C27128-0A6A-40BD-965A-E50D0DBD1B0C}" type="presOf" srcId="{E25CCCC4-F41A-47BF-95B0-BABAAE3FF720}" destId="{6AB37EC4-64BA-4E06-B182-EA03244C1DF6}" srcOrd="0" destOrd="0" presId="urn:microsoft.com/office/officeart/2005/8/layout/process3"/>
    <dgm:cxn modelId="{F3E7055D-9859-4B8F-AAA5-E4DF5A976297}" type="presOf" srcId="{2A82DF0B-49C0-47DE-B848-272D52BD4B25}" destId="{84E5FB4A-100D-4FA0-AD20-16B443679AEF}" srcOrd="0" destOrd="0" presId="urn:microsoft.com/office/officeart/2005/8/layout/process3"/>
    <dgm:cxn modelId="{BC6BFAE4-4958-4FBF-B678-F1EFECB315BA}" type="presOf" srcId="{575C8A6A-53A4-4A59-9AEF-B88ECF04BC7D}" destId="{4DFDD3B5-9C75-4662-8211-84A606ACECF4}" srcOrd="1" destOrd="0" presId="urn:microsoft.com/office/officeart/2005/8/layout/process3"/>
    <dgm:cxn modelId="{E2EE8A69-1A42-4B57-8C56-D017B60B679B}" srcId="{A76B548C-2280-4B27-B141-BCB5B2A69353}" destId="{B8198F9E-600F-43E4-8A5F-F47BA2529249}" srcOrd="0" destOrd="0" parTransId="{F96F0BF2-4D65-4280-A579-C04461BB10AF}" sibTransId="{B66E50AF-7F03-47B9-B86E-2F303A2AEA26}"/>
    <dgm:cxn modelId="{7FEC0C9C-664B-43DC-861F-ADEEB22B2349}" type="presOf" srcId="{A76B548C-2280-4B27-B141-BCB5B2A69353}" destId="{9AA75F73-0A38-46D9-94ED-11A702AF638F}" srcOrd="1" destOrd="0" presId="urn:microsoft.com/office/officeart/2005/8/layout/process3"/>
    <dgm:cxn modelId="{267436A4-E225-4DDC-9BEF-A8A638E1F9E8}" type="presOf" srcId="{BDD65EB0-88DB-4217-99F9-0251A9FA638A}" destId="{2194F56D-F6E8-4534-ADD0-84482749C414}" srcOrd="1" destOrd="0" presId="urn:microsoft.com/office/officeart/2005/8/layout/process3"/>
    <dgm:cxn modelId="{EF2FCB40-F453-4668-B948-E23C1B097142}" type="presOf" srcId="{A76B548C-2280-4B27-B141-BCB5B2A69353}" destId="{9EA1D2B6-2FD2-4A59-94A4-D7DF4E97F9FF}" srcOrd="0" destOrd="0" presId="urn:microsoft.com/office/officeart/2005/8/layout/process3"/>
    <dgm:cxn modelId="{F808BA01-C46C-4127-9F98-731929F10286}" type="presParOf" srcId="{84E5FB4A-100D-4FA0-AD20-16B443679AEF}" destId="{CDBB69FF-6AA9-4A11-B121-BFCE3AE560CE}" srcOrd="0" destOrd="0" presId="urn:microsoft.com/office/officeart/2005/8/layout/process3"/>
    <dgm:cxn modelId="{40C3077A-1A56-4590-8FE8-3E079CBE1336}" type="presParOf" srcId="{CDBB69FF-6AA9-4A11-B121-BFCE3AE560CE}" destId="{0F0387FE-706A-4590-B2D8-9A3081DCD7D1}" srcOrd="0" destOrd="0" presId="urn:microsoft.com/office/officeart/2005/8/layout/process3"/>
    <dgm:cxn modelId="{CD5DF7E9-CC05-43A0-8EB8-8F42AF50FBD6}" type="presParOf" srcId="{CDBB69FF-6AA9-4A11-B121-BFCE3AE560CE}" destId="{4DFDD3B5-9C75-4662-8211-84A606ACECF4}" srcOrd="1" destOrd="0" presId="urn:microsoft.com/office/officeart/2005/8/layout/process3"/>
    <dgm:cxn modelId="{45BC7FD6-198A-4E20-88AC-66A8485361C8}" type="presParOf" srcId="{CDBB69FF-6AA9-4A11-B121-BFCE3AE560CE}" destId="{E4F71F21-F7B4-43D0-BEE2-F930D1E59798}" srcOrd="2" destOrd="0" presId="urn:microsoft.com/office/officeart/2005/8/layout/process3"/>
    <dgm:cxn modelId="{1243C95E-93F0-4F8A-9AB6-2B5896F78C47}" type="presParOf" srcId="{84E5FB4A-100D-4FA0-AD20-16B443679AEF}" destId="{A9653AEC-92B4-434E-80B1-8A5DAEB00659}" srcOrd="1" destOrd="0" presId="urn:microsoft.com/office/officeart/2005/8/layout/process3"/>
    <dgm:cxn modelId="{1E5C3D5A-18F8-4BE7-9457-153E0C6F3D14}" type="presParOf" srcId="{A9653AEC-92B4-434E-80B1-8A5DAEB00659}" destId="{EFC51F70-F7BA-4260-A30B-B7E260E1469C}" srcOrd="0" destOrd="0" presId="urn:microsoft.com/office/officeart/2005/8/layout/process3"/>
    <dgm:cxn modelId="{7EB13A8D-1FA5-4B33-8F47-1BD92AB8405A}" type="presParOf" srcId="{84E5FB4A-100D-4FA0-AD20-16B443679AEF}" destId="{44EF192A-8360-483E-94B3-BB318205CDD1}" srcOrd="2" destOrd="0" presId="urn:microsoft.com/office/officeart/2005/8/layout/process3"/>
    <dgm:cxn modelId="{16D61BB1-6EE6-43AD-9F3D-9698742F8AE2}" type="presParOf" srcId="{44EF192A-8360-483E-94B3-BB318205CDD1}" destId="{9EA1D2B6-2FD2-4A59-94A4-D7DF4E97F9FF}" srcOrd="0" destOrd="0" presId="urn:microsoft.com/office/officeart/2005/8/layout/process3"/>
    <dgm:cxn modelId="{CB81A343-3E4E-4CC2-B163-37ABC365CB2B}" type="presParOf" srcId="{44EF192A-8360-483E-94B3-BB318205CDD1}" destId="{9AA75F73-0A38-46D9-94ED-11A702AF638F}" srcOrd="1" destOrd="0" presId="urn:microsoft.com/office/officeart/2005/8/layout/process3"/>
    <dgm:cxn modelId="{336E7CA4-3051-467E-9B6B-0744E38EA83C}" type="presParOf" srcId="{44EF192A-8360-483E-94B3-BB318205CDD1}" destId="{ED071CDA-7274-4D99-8944-047224BE7B8A}" srcOrd="2" destOrd="0" presId="urn:microsoft.com/office/officeart/2005/8/layout/process3"/>
    <dgm:cxn modelId="{E6AAF48C-EE33-400A-8DF6-324C66F0EE3D}" type="presParOf" srcId="{84E5FB4A-100D-4FA0-AD20-16B443679AEF}" destId="{42E617EB-3D4C-4850-A4B7-57F40EC5CABD}" srcOrd="3" destOrd="0" presId="urn:microsoft.com/office/officeart/2005/8/layout/process3"/>
    <dgm:cxn modelId="{6E0B587C-3183-4076-92FF-F73E9815385D}" type="presParOf" srcId="{42E617EB-3D4C-4850-A4B7-57F40EC5CABD}" destId="{6A8ABE90-988D-47A6-9338-C7AA48E25295}" srcOrd="0" destOrd="0" presId="urn:microsoft.com/office/officeart/2005/8/layout/process3"/>
    <dgm:cxn modelId="{00E82F99-6610-4816-8815-F232117AA8D3}" type="presParOf" srcId="{84E5FB4A-100D-4FA0-AD20-16B443679AEF}" destId="{07F3DD48-061A-4261-98A1-F9CC89FD2919}" srcOrd="4" destOrd="0" presId="urn:microsoft.com/office/officeart/2005/8/layout/process3"/>
    <dgm:cxn modelId="{CE67B4F1-3AD6-4252-B6BF-252B55350DAA}" type="presParOf" srcId="{07F3DD48-061A-4261-98A1-F9CC89FD2919}" destId="{565A5C11-DAAA-4887-AF4C-EA893C4E6D6B}" srcOrd="0" destOrd="0" presId="urn:microsoft.com/office/officeart/2005/8/layout/process3"/>
    <dgm:cxn modelId="{0D3355C4-3CF2-4EE2-82BB-C427C145E4F8}" type="presParOf" srcId="{07F3DD48-061A-4261-98A1-F9CC89FD2919}" destId="{2194F56D-F6E8-4534-ADD0-84482749C414}" srcOrd="1" destOrd="0" presId="urn:microsoft.com/office/officeart/2005/8/layout/process3"/>
    <dgm:cxn modelId="{C27E4714-0449-4D29-B716-BAA6A2B139BA}" type="presParOf" srcId="{07F3DD48-061A-4261-98A1-F9CC89FD2919}" destId="{6AB37EC4-64BA-4E06-B182-EA03244C1DF6}" srcOrd="2" destOrd="0" presId="urn:microsoft.com/office/officeart/2005/8/layout/process3"/>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82DF0B-49C0-47DE-B848-272D52BD4B2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BE"/>
        </a:p>
      </dgm:t>
    </dgm:pt>
    <dgm:pt modelId="{A76B548C-2280-4B27-B141-BCB5B2A69353}">
      <dgm:prSet phldrT="[Texte]"/>
      <dgm:spPr/>
      <dgm:t>
        <a:bodyPr/>
        <a:lstStyle/>
        <a:p>
          <a:r>
            <a:rPr lang="fr-BE" b="1" dirty="0" smtClean="0">
              <a:solidFill>
                <a:srgbClr val="FFFF00"/>
              </a:solidFill>
            </a:rPr>
            <a:t>2007</a:t>
          </a:r>
          <a:endParaRPr lang="fr-BE" b="1" dirty="0">
            <a:solidFill>
              <a:srgbClr val="FFFF00"/>
            </a:solidFill>
          </a:endParaRPr>
        </a:p>
      </dgm:t>
    </dgm:pt>
    <dgm:pt modelId="{F0C2CF9F-B825-47E1-AB1B-F8293CE1E5CC}" type="parTrans" cxnId="{9C74DF3C-A7A3-4C9E-A81F-FEDFF0CEEF90}">
      <dgm:prSet/>
      <dgm:spPr/>
      <dgm:t>
        <a:bodyPr/>
        <a:lstStyle/>
        <a:p>
          <a:endParaRPr lang="fr-BE"/>
        </a:p>
      </dgm:t>
    </dgm:pt>
    <dgm:pt modelId="{D1B982BB-A1A7-4596-A546-932704752043}" type="sibTrans" cxnId="{9C74DF3C-A7A3-4C9E-A81F-FEDFF0CEEF90}">
      <dgm:prSet/>
      <dgm:spPr/>
      <dgm:t>
        <a:bodyPr/>
        <a:lstStyle/>
        <a:p>
          <a:endParaRPr lang="fr-BE"/>
        </a:p>
      </dgm:t>
    </dgm:pt>
    <dgm:pt modelId="{B8198F9E-600F-43E4-8A5F-F47BA2529249}">
      <dgm:prSet phldrT="[Texte]"/>
      <dgm:spPr/>
      <dgm:t>
        <a:bodyPr/>
        <a:lstStyle/>
        <a:p>
          <a:r>
            <a:rPr lang="fr-BE" dirty="0" smtClean="0">
              <a:hlinkClick xmlns:r="http://schemas.openxmlformats.org/officeDocument/2006/relationships" r:id="rId1" action="ppaction://hlinkfile"/>
            </a:rPr>
            <a:t>communication sur le don et la transplantation d'organes</a:t>
          </a:r>
          <a:endParaRPr lang="fr-BE" dirty="0"/>
        </a:p>
      </dgm:t>
    </dgm:pt>
    <dgm:pt modelId="{F96F0BF2-4D65-4280-A579-C04461BB10AF}" type="parTrans" cxnId="{E2EE8A69-1A42-4B57-8C56-D017B60B679B}">
      <dgm:prSet/>
      <dgm:spPr/>
      <dgm:t>
        <a:bodyPr/>
        <a:lstStyle/>
        <a:p>
          <a:endParaRPr lang="fr-BE"/>
        </a:p>
      </dgm:t>
    </dgm:pt>
    <dgm:pt modelId="{B66E50AF-7F03-47B9-B86E-2F303A2AEA26}" type="sibTrans" cxnId="{E2EE8A69-1A42-4B57-8C56-D017B60B679B}">
      <dgm:prSet/>
      <dgm:spPr/>
      <dgm:t>
        <a:bodyPr/>
        <a:lstStyle/>
        <a:p>
          <a:endParaRPr lang="fr-BE"/>
        </a:p>
      </dgm:t>
    </dgm:pt>
    <dgm:pt modelId="{BDD65EB0-88DB-4217-99F9-0251A9FA638A}">
      <dgm:prSet phldrT="[Texte]"/>
      <dgm:spPr/>
      <dgm:t>
        <a:bodyPr/>
        <a:lstStyle/>
        <a:p>
          <a:r>
            <a:rPr lang="fr-BE" dirty="0" smtClean="0"/>
            <a:t>2008</a:t>
          </a:r>
          <a:endParaRPr lang="fr-BE" dirty="0"/>
        </a:p>
      </dgm:t>
    </dgm:pt>
    <dgm:pt modelId="{06CE2481-D62F-48B8-A3EC-E0A24F2B5465}" type="parTrans" cxnId="{9E24111C-5BA6-4EC6-BBA9-F70DBB31D1D9}">
      <dgm:prSet/>
      <dgm:spPr/>
      <dgm:t>
        <a:bodyPr/>
        <a:lstStyle/>
        <a:p>
          <a:endParaRPr lang="fr-BE"/>
        </a:p>
      </dgm:t>
    </dgm:pt>
    <dgm:pt modelId="{C4EE5349-37AB-42A8-9DA4-8723790D6BEC}" type="sibTrans" cxnId="{9E24111C-5BA6-4EC6-BBA9-F70DBB31D1D9}">
      <dgm:prSet/>
      <dgm:spPr/>
      <dgm:t>
        <a:bodyPr/>
        <a:lstStyle/>
        <a:p>
          <a:endParaRPr lang="fr-BE"/>
        </a:p>
      </dgm:t>
    </dgm:pt>
    <dgm:pt modelId="{E25CCCC4-F41A-47BF-95B0-BABAAE3FF720}">
      <dgm:prSet custT="1"/>
      <dgm:spPr/>
      <dgm:t>
        <a:bodyPr/>
        <a:lstStyle/>
        <a:p>
          <a:r>
            <a:rPr lang="fr-BE" sz="1800" b="1" dirty="0" smtClean="0">
              <a:hlinkClick xmlns:r="http://schemas.openxmlformats.org/officeDocument/2006/relationships" r:id="rId2" action="ppaction://hlinkfile"/>
            </a:rPr>
            <a:t>proposition de directive</a:t>
          </a:r>
          <a:endParaRPr lang="fr-BE" sz="1800" b="1" dirty="0"/>
        </a:p>
      </dgm:t>
    </dgm:pt>
    <dgm:pt modelId="{FC990D4D-44F0-42FE-B0B9-13CEC20A6954}" type="parTrans" cxnId="{98C5057F-849A-41CE-8546-04B5D1C8F2FD}">
      <dgm:prSet/>
      <dgm:spPr/>
      <dgm:t>
        <a:bodyPr/>
        <a:lstStyle/>
        <a:p>
          <a:endParaRPr lang="fr-BE"/>
        </a:p>
      </dgm:t>
    </dgm:pt>
    <dgm:pt modelId="{C8F0A16D-11D2-4F84-BB39-F313B40F1E48}" type="sibTrans" cxnId="{98C5057F-849A-41CE-8546-04B5D1C8F2FD}">
      <dgm:prSet/>
      <dgm:spPr/>
      <dgm:t>
        <a:bodyPr/>
        <a:lstStyle/>
        <a:p>
          <a:endParaRPr lang="fr-BE"/>
        </a:p>
      </dgm:t>
    </dgm:pt>
    <dgm:pt modelId="{575C8A6A-53A4-4A59-9AEF-B88ECF04BC7D}">
      <dgm:prSet/>
      <dgm:spPr/>
      <dgm:t>
        <a:bodyPr/>
        <a:lstStyle/>
        <a:p>
          <a:r>
            <a:rPr lang="fr-BE" b="1" dirty="0" smtClean="0">
              <a:solidFill>
                <a:srgbClr val="FFFF00"/>
              </a:solidFill>
            </a:rPr>
            <a:t>2005-2006</a:t>
          </a:r>
          <a:endParaRPr lang="fr-BE" b="1" dirty="0">
            <a:solidFill>
              <a:srgbClr val="FFFF00"/>
            </a:solidFill>
          </a:endParaRPr>
        </a:p>
      </dgm:t>
    </dgm:pt>
    <dgm:pt modelId="{49C01DC2-F282-423D-8613-C3606B517577}" type="parTrans" cxnId="{0D1A06BC-7787-4577-96BD-D30C074551E4}">
      <dgm:prSet/>
      <dgm:spPr/>
      <dgm:t>
        <a:bodyPr/>
        <a:lstStyle/>
        <a:p>
          <a:endParaRPr lang="fr-BE"/>
        </a:p>
      </dgm:t>
    </dgm:pt>
    <dgm:pt modelId="{E5536DDF-35F1-405B-BDE6-C3BAD1DF9400}" type="sibTrans" cxnId="{0D1A06BC-7787-4577-96BD-D30C074551E4}">
      <dgm:prSet/>
      <dgm:spPr/>
      <dgm:t>
        <a:bodyPr/>
        <a:lstStyle/>
        <a:p>
          <a:endParaRPr lang="fr-BE"/>
        </a:p>
      </dgm:t>
    </dgm:pt>
    <dgm:pt modelId="{FD740F51-AF26-4DAF-A59B-36430527C572}">
      <dgm:prSet/>
      <dgm:spPr/>
      <dgm:t>
        <a:bodyPr/>
        <a:lstStyle/>
        <a:p>
          <a:r>
            <a:rPr lang="fr-BE" dirty="0" smtClean="0"/>
            <a:t>Consultation publique</a:t>
          </a:r>
          <a:endParaRPr lang="fr-BE" dirty="0"/>
        </a:p>
      </dgm:t>
    </dgm:pt>
    <dgm:pt modelId="{7F6F0CED-14E6-40EE-973E-05C74A11B66A}" type="parTrans" cxnId="{2193A46E-E990-44A2-B574-1AA1091ABFDA}">
      <dgm:prSet/>
      <dgm:spPr/>
      <dgm:t>
        <a:bodyPr/>
        <a:lstStyle/>
        <a:p>
          <a:endParaRPr lang="fr-BE"/>
        </a:p>
      </dgm:t>
    </dgm:pt>
    <dgm:pt modelId="{66DE9252-A6B0-4D8B-876F-59E8B15B0AAD}" type="sibTrans" cxnId="{2193A46E-E990-44A2-B574-1AA1091ABFDA}">
      <dgm:prSet/>
      <dgm:spPr/>
      <dgm:t>
        <a:bodyPr/>
        <a:lstStyle/>
        <a:p>
          <a:endParaRPr lang="fr-BE"/>
        </a:p>
      </dgm:t>
    </dgm:pt>
    <dgm:pt modelId="{84E5FB4A-100D-4FA0-AD20-16B443679AEF}" type="pres">
      <dgm:prSet presAssocID="{2A82DF0B-49C0-47DE-B848-272D52BD4B25}" presName="linearFlow" presStyleCnt="0">
        <dgm:presLayoutVars>
          <dgm:dir/>
          <dgm:animLvl val="lvl"/>
          <dgm:resizeHandles val="exact"/>
        </dgm:presLayoutVars>
      </dgm:prSet>
      <dgm:spPr/>
      <dgm:t>
        <a:bodyPr/>
        <a:lstStyle/>
        <a:p>
          <a:endParaRPr lang="fr-BE"/>
        </a:p>
      </dgm:t>
    </dgm:pt>
    <dgm:pt modelId="{CDBB69FF-6AA9-4A11-B121-BFCE3AE560CE}" type="pres">
      <dgm:prSet presAssocID="{575C8A6A-53A4-4A59-9AEF-B88ECF04BC7D}" presName="composite" presStyleCnt="0"/>
      <dgm:spPr/>
    </dgm:pt>
    <dgm:pt modelId="{0F0387FE-706A-4590-B2D8-9A3081DCD7D1}" type="pres">
      <dgm:prSet presAssocID="{575C8A6A-53A4-4A59-9AEF-B88ECF04BC7D}" presName="parTx" presStyleLbl="node1" presStyleIdx="0" presStyleCnt="3">
        <dgm:presLayoutVars>
          <dgm:chMax val="0"/>
          <dgm:chPref val="0"/>
          <dgm:bulletEnabled val="1"/>
        </dgm:presLayoutVars>
      </dgm:prSet>
      <dgm:spPr/>
      <dgm:t>
        <a:bodyPr/>
        <a:lstStyle/>
        <a:p>
          <a:endParaRPr lang="fr-BE"/>
        </a:p>
      </dgm:t>
    </dgm:pt>
    <dgm:pt modelId="{4DFDD3B5-9C75-4662-8211-84A606ACECF4}" type="pres">
      <dgm:prSet presAssocID="{575C8A6A-53A4-4A59-9AEF-B88ECF04BC7D}" presName="parSh" presStyleLbl="node1" presStyleIdx="0" presStyleCnt="3"/>
      <dgm:spPr/>
      <dgm:t>
        <a:bodyPr/>
        <a:lstStyle/>
        <a:p>
          <a:endParaRPr lang="fr-BE"/>
        </a:p>
      </dgm:t>
    </dgm:pt>
    <dgm:pt modelId="{E4F71F21-F7B4-43D0-BEE2-F930D1E59798}" type="pres">
      <dgm:prSet presAssocID="{575C8A6A-53A4-4A59-9AEF-B88ECF04BC7D}" presName="desTx" presStyleLbl="fgAcc1" presStyleIdx="0" presStyleCnt="3">
        <dgm:presLayoutVars>
          <dgm:bulletEnabled val="1"/>
        </dgm:presLayoutVars>
      </dgm:prSet>
      <dgm:spPr/>
      <dgm:t>
        <a:bodyPr/>
        <a:lstStyle/>
        <a:p>
          <a:endParaRPr lang="fr-BE"/>
        </a:p>
      </dgm:t>
    </dgm:pt>
    <dgm:pt modelId="{A9653AEC-92B4-434E-80B1-8A5DAEB00659}" type="pres">
      <dgm:prSet presAssocID="{E5536DDF-35F1-405B-BDE6-C3BAD1DF9400}" presName="sibTrans" presStyleLbl="sibTrans2D1" presStyleIdx="0" presStyleCnt="2"/>
      <dgm:spPr/>
      <dgm:t>
        <a:bodyPr/>
        <a:lstStyle/>
        <a:p>
          <a:endParaRPr lang="fr-BE"/>
        </a:p>
      </dgm:t>
    </dgm:pt>
    <dgm:pt modelId="{EFC51F70-F7BA-4260-A30B-B7E260E1469C}" type="pres">
      <dgm:prSet presAssocID="{E5536DDF-35F1-405B-BDE6-C3BAD1DF9400}" presName="connTx" presStyleLbl="sibTrans2D1" presStyleIdx="0" presStyleCnt="2"/>
      <dgm:spPr/>
      <dgm:t>
        <a:bodyPr/>
        <a:lstStyle/>
        <a:p>
          <a:endParaRPr lang="fr-BE"/>
        </a:p>
      </dgm:t>
    </dgm:pt>
    <dgm:pt modelId="{44EF192A-8360-483E-94B3-BB318205CDD1}" type="pres">
      <dgm:prSet presAssocID="{A76B548C-2280-4B27-B141-BCB5B2A69353}" presName="composite" presStyleCnt="0"/>
      <dgm:spPr/>
    </dgm:pt>
    <dgm:pt modelId="{9EA1D2B6-2FD2-4A59-94A4-D7DF4E97F9FF}" type="pres">
      <dgm:prSet presAssocID="{A76B548C-2280-4B27-B141-BCB5B2A69353}" presName="parTx" presStyleLbl="node1" presStyleIdx="0" presStyleCnt="3">
        <dgm:presLayoutVars>
          <dgm:chMax val="0"/>
          <dgm:chPref val="0"/>
          <dgm:bulletEnabled val="1"/>
        </dgm:presLayoutVars>
      </dgm:prSet>
      <dgm:spPr/>
      <dgm:t>
        <a:bodyPr/>
        <a:lstStyle/>
        <a:p>
          <a:endParaRPr lang="fr-BE"/>
        </a:p>
      </dgm:t>
    </dgm:pt>
    <dgm:pt modelId="{9AA75F73-0A38-46D9-94ED-11A702AF638F}" type="pres">
      <dgm:prSet presAssocID="{A76B548C-2280-4B27-B141-BCB5B2A69353}" presName="parSh" presStyleLbl="node1" presStyleIdx="1" presStyleCnt="3"/>
      <dgm:spPr/>
      <dgm:t>
        <a:bodyPr/>
        <a:lstStyle/>
        <a:p>
          <a:endParaRPr lang="fr-BE"/>
        </a:p>
      </dgm:t>
    </dgm:pt>
    <dgm:pt modelId="{ED071CDA-7274-4D99-8944-047224BE7B8A}" type="pres">
      <dgm:prSet presAssocID="{A76B548C-2280-4B27-B141-BCB5B2A69353}" presName="desTx" presStyleLbl="fgAcc1" presStyleIdx="1" presStyleCnt="3" custScaleX="113342">
        <dgm:presLayoutVars>
          <dgm:bulletEnabled val="1"/>
        </dgm:presLayoutVars>
      </dgm:prSet>
      <dgm:spPr/>
      <dgm:t>
        <a:bodyPr/>
        <a:lstStyle/>
        <a:p>
          <a:endParaRPr lang="fr-BE"/>
        </a:p>
      </dgm:t>
    </dgm:pt>
    <dgm:pt modelId="{42E617EB-3D4C-4850-A4B7-57F40EC5CABD}" type="pres">
      <dgm:prSet presAssocID="{D1B982BB-A1A7-4596-A546-932704752043}" presName="sibTrans" presStyleLbl="sibTrans2D1" presStyleIdx="1" presStyleCnt="2"/>
      <dgm:spPr/>
      <dgm:t>
        <a:bodyPr/>
        <a:lstStyle/>
        <a:p>
          <a:endParaRPr lang="fr-BE"/>
        </a:p>
      </dgm:t>
    </dgm:pt>
    <dgm:pt modelId="{6A8ABE90-988D-47A6-9338-C7AA48E25295}" type="pres">
      <dgm:prSet presAssocID="{D1B982BB-A1A7-4596-A546-932704752043}" presName="connTx" presStyleLbl="sibTrans2D1" presStyleIdx="1" presStyleCnt="2"/>
      <dgm:spPr/>
      <dgm:t>
        <a:bodyPr/>
        <a:lstStyle/>
        <a:p>
          <a:endParaRPr lang="fr-BE"/>
        </a:p>
      </dgm:t>
    </dgm:pt>
    <dgm:pt modelId="{07F3DD48-061A-4261-98A1-F9CC89FD2919}" type="pres">
      <dgm:prSet presAssocID="{BDD65EB0-88DB-4217-99F9-0251A9FA638A}" presName="composite" presStyleCnt="0"/>
      <dgm:spPr/>
    </dgm:pt>
    <dgm:pt modelId="{565A5C11-DAAA-4887-AF4C-EA893C4E6D6B}" type="pres">
      <dgm:prSet presAssocID="{BDD65EB0-88DB-4217-99F9-0251A9FA638A}" presName="parTx" presStyleLbl="node1" presStyleIdx="1" presStyleCnt="3">
        <dgm:presLayoutVars>
          <dgm:chMax val="0"/>
          <dgm:chPref val="0"/>
          <dgm:bulletEnabled val="1"/>
        </dgm:presLayoutVars>
      </dgm:prSet>
      <dgm:spPr/>
      <dgm:t>
        <a:bodyPr/>
        <a:lstStyle/>
        <a:p>
          <a:endParaRPr lang="fr-BE"/>
        </a:p>
      </dgm:t>
    </dgm:pt>
    <dgm:pt modelId="{2194F56D-F6E8-4534-ADD0-84482749C414}" type="pres">
      <dgm:prSet presAssocID="{BDD65EB0-88DB-4217-99F9-0251A9FA638A}" presName="parSh" presStyleLbl="node1" presStyleIdx="2" presStyleCnt="3"/>
      <dgm:spPr/>
      <dgm:t>
        <a:bodyPr/>
        <a:lstStyle/>
        <a:p>
          <a:endParaRPr lang="fr-BE"/>
        </a:p>
      </dgm:t>
    </dgm:pt>
    <dgm:pt modelId="{6AB37EC4-64BA-4E06-B182-EA03244C1DF6}" type="pres">
      <dgm:prSet presAssocID="{BDD65EB0-88DB-4217-99F9-0251A9FA638A}" presName="desTx" presStyleLbl="fgAcc1" presStyleIdx="2" presStyleCnt="3">
        <dgm:presLayoutVars>
          <dgm:bulletEnabled val="1"/>
        </dgm:presLayoutVars>
      </dgm:prSet>
      <dgm:spPr/>
      <dgm:t>
        <a:bodyPr/>
        <a:lstStyle/>
        <a:p>
          <a:endParaRPr lang="fr-BE"/>
        </a:p>
      </dgm:t>
    </dgm:pt>
  </dgm:ptLst>
  <dgm:cxnLst>
    <dgm:cxn modelId="{2193A46E-E990-44A2-B574-1AA1091ABFDA}" srcId="{575C8A6A-53A4-4A59-9AEF-B88ECF04BC7D}" destId="{FD740F51-AF26-4DAF-A59B-36430527C572}" srcOrd="0" destOrd="0" parTransId="{7F6F0CED-14E6-40EE-973E-05C74A11B66A}" sibTransId="{66DE9252-A6B0-4D8B-876F-59E8B15B0AAD}"/>
    <dgm:cxn modelId="{98C5057F-849A-41CE-8546-04B5D1C8F2FD}" srcId="{BDD65EB0-88DB-4217-99F9-0251A9FA638A}" destId="{E25CCCC4-F41A-47BF-95B0-BABAAE3FF720}" srcOrd="0" destOrd="0" parTransId="{FC990D4D-44F0-42FE-B0B9-13CEC20A6954}" sibTransId="{C8F0A16D-11D2-4F84-BB39-F313B40F1E48}"/>
    <dgm:cxn modelId="{EAF52C40-567C-44CE-B64F-13186EC463B0}" type="presOf" srcId="{2A82DF0B-49C0-47DE-B848-272D52BD4B25}" destId="{84E5FB4A-100D-4FA0-AD20-16B443679AEF}" srcOrd="0" destOrd="0" presId="urn:microsoft.com/office/officeart/2005/8/layout/process3"/>
    <dgm:cxn modelId="{014CAC67-B6A7-4D11-BC06-CA7A2DD36876}" type="presOf" srcId="{D1B982BB-A1A7-4596-A546-932704752043}" destId="{6A8ABE90-988D-47A6-9338-C7AA48E25295}" srcOrd="1" destOrd="0" presId="urn:microsoft.com/office/officeart/2005/8/layout/process3"/>
    <dgm:cxn modelId="{455A009C-6197-4F0C-9F94-BFF62E063383}" type="presOf" srcId="{575C8A6A-53A4-4A59-9AEF-B88ECF04BC7D}" destId="{4DFDD3B5-9C75-4662-8211-84A606ACECF4}" srcOrd="1" destOrd="0" presId="urn:microsoft.com/office/officeart/2005/8/layout/process3"/>
    <dgm:cxn modelId="{9E24111C-5BA6-4EC6-BBA9-F70DBB31D1D9}" srcId="{2A82DF0B-49C0-47DE-B848-272D52BD4B25}" destId="{BDD65EB0-88DB-4217-99F9-0251A9FA638A}" srcOrd="2" destOrd="0" parTransId="{06CE2481-D62F-48B8-A3EC-E0A24F2B5465}" sibTransId="{C4EE5349-37AB-42A8-9DA4-8723790D6BEC}"/>
    <dgm:cxn modelId="{78053A07-1AF6-4526-8B92-84275A708991}" type="presOf" srcId="{FD740F51-AF26-4DAF-A59B-36430527C572}" destId="{E4F71F21-F7B4-43D0-BEE2-F930D1E59798}" srcOrd="0" destOrd="0" presId="urn:microsoft.com/office/officeart/2005/8/layout/process3"/>
    <dgm:cxn modelId="{42B80475-3BF8-4A77-A49E-3F8B74C5142D}" type="presOf" srcId="{BDD65EB0-88DB-4217-99F9-0251A9FA638A}" destId="{565A5C11-DAAA-4887-AF4C-EA893C4E6D6B}" srcOrd="0" destOrd="0" presId="urn:microsoft.com/office/officeart/2005/8/layout/process3"/>
    <dgm:cxn modelId="{1704D1E8-B1C8-4EFD-ACFD-B31B3FB547F1}" type="presOf" srcId="{D1B982BB-A1A7-4596-A546-932704752043}" destId="{42E617EB-3D4C-4850-A4B7-57F40EC5CABD}" srcOrd="0" destOrd="0" presId="urn:microsoft.com/office/officeart/2005/8/layout/process3"/>
    <dgm:cxn modelId="{5B7DD864-AF4C-4B02-BEFB-65A051AF14ED}" type="presOf" srcId="{A76B548C-2280-4B27-B141-BCB5B2A69353}" destId="{9EA1D2B6-2FD2-4A59-94A4-D7DF4E97F9FF}" srcOrd="0" destOrd="0" presId="urn:microsoft.com/office/officeart/2005/8/layout/process3"/>
    <dgm:cxn modelId="{5A7688B5-9B7B-47A6-904C-E40DCC3F8426}" type="presOf" srcId="{E5536DDF-35F1-405B-BDE6-C3BAD1DF9400}" destId="{A9653AEC-92B4-434E-80B1-8A5DAEB00659}" srcOrd="0" destOrd="0" presId="urn:microsoft.com/office/officeart/2005/8/layout/process3"/>
    <dgm:cxn modelId="{2B56CB3D-0505-44BF-BB5B-11C920626730}" type="presOf" srcId="{A76B548C-2280-4B27-B141-BCB5B2A69353}" destId="{9AA75F73-0A38-46D9-94ED-11A702AF638F}" srcOrd="1" destOrd="0" presId="urn:microsoft.com/office/officeart/2005/8/layout/process3"/>
    <dgm:cxn modelId="{0D1A06BC-7787-4577-96BD-D30C074551E4}" srcId="{2A82DF0B-49C0-47DE-B848-272D52BD4B25}" destId="{575C8A6A-53A4-4A59-9AEF-B88ECF04BC7D}" srcOrd="0" destOrd="0" parTransId="{49C01DC2-F282-423D-8613-C3606B517577}" sibTransId="{E5536DDF-35F1-405B-BDE6-C3BAD1DF9400}"/>
    <dgm:cxn modelId="{9C74DF3C-A7A3-4C9E-A81F-FEDFF0CEEF90}" srcId="{2A82DF0B-49C0-47DE-B848-272D52BD4B25}" destId="{A76B548C-2280-4B27-B141-BCB5B2A69353}" srcOrd="1" destOrd="0" parTransId="{F0C2CF9F-B825-47E1-AB1B-F8293CE1E5CC}" sibTransId="{D1B982BB-A1A7-4596-A546-932704752043}"/>
    <dgm:cxn modelId="{4A059F4D-1F91-45FC-9F85-28E4852B9BBC}" type="presOf" srcId="{E25CCCC4-F41A-47BF-95B0-BABAAE3FF720}" destId="{6AB37EC4-64BA-4E06-B182-EA03244C1DF6}" srcOrd="0" destOrd="0" presId="urn:microsoft.com/office/officeart/2005/8/layout/process3"/>
    <dgm:cxn modelId="{741B505A-4558-43CD-80F6-B05D04182D0A}" type="presOf" srcId="{575C8A6A-53A4-4A59-9AEF-B88ECF04BC7D}" destId="{0F0387FE-706A-4590-B2D8-9A3081DCD7D1}" srcOrd="0" destOrd="0" presId="urn:microsoft.com/office/officeart/2005/8/layout/process3"/>
    <dgm:cxn modelId="{B59D7EBA-93E0-4F9E-8EF7-1F53FA5EC3BB}" type="presOf" srcId="{BDD65EB0-88DB-4217-99F9-0251A9FA638A}" destId="{2194F56D-F6E8-4534-ADD0-84482749C414}" srcOrd="1" destOrd="0" presId="urn:microsoft.com/office/officeart/2005/8/layout/process3"/>
    <dgm:cxn modelId="{6E4EDFD8-6837-4777-B4B9-48F77BFD7EDF}" type="presOf" srcId="{E5536DDF-35F1-405B-BDE6-C3BAD1DF9400}" destId="{EFC51F70-F7BA-4260-A30B-B7E260E1469C}" srcOrd="1" destOrd="0" presId="urn:microsoft.com/office/officeart/2005/8/layout/process3"/>
    <dgm:cxn modelId="{E2EE8A69-1A42-4B57-8C56-D017B60B679B}" srcId="{A76B548C-2280-4B27-B141-BCB5B2A69353}" destId="{B8198F9E-600F-43E4-8A5F-F47BA2529249}" srcOrd="0" destOrd="0" parTransId="{F96F0BF2-4D65-4280-A579-C04461BB10AF}" sibTransId="{B66E50AF-7F03-47B9-B86E-2F303A2AEA26}"/>
    <dgm:cxn modelId="{48997277-10BC-4225-BBD3-75DAA5BF86F6}" type="presOf" srcId="{B8198F9E-600F-43E4-8A5F-F47BA2529249}" destId="{ED071CDA-7274-4D99-8944-047224BE7B8A}" srcOrd="0" destOrd="0" presId="urn:microsoft.com/office/officeart/2005/8/layout/process3"/>
    <dgm:cxn modelId="{FF1A43D9-D669-4BA2-9841-DE0636F66578}" type="presParOf" srcId="{84E5FB4A-100D-4FA0-AD20-16B443679AEF}" destId="{CDBB69FF-6AA9-4A11-B121-BFCE3AE560CE}" srcOrd="0" destOrd="0" presId="urn:microsoft.com/office/officeart/2005/8/layout/process3"/>
    <dgm:cxn modelId="{234F1DF0-280B-4643-8743-9B80F74942AD}" type="presParOf" srcId="{CDBB69FF-6AA9-4A11-B121-BFCE3AE560CE}" destId="{0F0387FE-706A-4590-B2D8-9A3081DCD7D1}" srcOrd="0" destOrd="0" presId="urn:microsoft.com/office/officeart/2005/8/layout/process3"/>
    <dgm:cxn modelId="{CB5F2E21-6A75-40DD-9C91-B719D1823BD8}" type="presParOf" srcId="{CDBB69FF-6AA9-4A11-B121-BFCE3AE560CE}" destId="{4DFDD3B5-9C75-4662-8211-84A606ACECF4}" srcOrd="1" destOrd="0" presId="urn:microsoft.com/office/officeart/2005/8/layout/process3"/>
    <dgm:cxn modelId="{55E2E252-4A4B-445B-8939-214E4334C8C9}" type="presParOf" srcId="{CDBB69FF-6AA9-4A11-B121-BFCE3AE560CE}" destId="{E4F71F21-F7B4-43D0-BEE2-F930D1E59798}" srcOrd="2" destOrd="0" presId="urn:microsoft.com/office/officeart/2005/8/layout/process3"/>
    <dgm:cxn modelId="{DE861F39-9386-423C-B7F8-D277490E7D15}" type="presParOf" srcId="{84E5FB4A-100D-4FA0-AD20-16B443679AEF}" destId="{A9653AEC-92B4-434E-80B1-8A5DAEB00659}" srcOrd="1" destOrd="0" presId="urn:microsoft.com/office/officeart/2005/8/layout/process3"/>
    <dgm:cxn modelId="{67098F21-4276-4092-A55D-4AF5E4A5E983}" type="presParOf" srcId="{A9653AEC-92B4-434E-80B1-8A5DAEB00659}" destId="{EFC51F70-F7BA-4260-A30B-B7E260E1469C}" srcOrd="0" destOrd="0" presId="urn:microsoft.com/office/officeart/2005/8/layout/process3"/>
    <dgm:cxn modelId="{B9C0A95A-AFB7-4B86-9581-DA075A3103A9}" type="presParOf" srcId="{84E5FB4A-100D-4FA0-AD20-16B443679AEF}" destId="{44EF192A-8360-483E-94B3-BB318205CDD1}" srcOrd="2" destOrd="0" presId="urn:microsoft.com/office/officeart/2005/8/layout/process3"/>
    <dgm:cxn modelId="{8D5180AD-B9FE-45ED-A0A0-CD2A160DB101}" type="presParOf" srcId="{44EF192A-8360-483E-94B3-BB318205CDD1}" destId="{9EA1D2B6-2FD2-4A59-94A4-D7DF4E97F9FF}" srcOrd="0" destOrd="0" presId="urn:microsoft.com/office/officeart/2005/8/layout/process3"/>
    <dgm:cxn modelId="{5CECB5B2-170E-4E46-AAB7-1B4A220ACD48}" type="presParOf" srcId="{44EF192A-8360-483E-94B3-BB318205CDD1}" destId="{9AA75F73-0A38-46D9-94ED-11A702AF638F}" srcOrd="1" destOrd="0" presId="urn:microsoft.com/office/officeart/2005/8/layout/process3"/>
    <dgm:cxn modelId="{C11FA359-7B55-4E60-97C7-E0430A871D1D}" type="presParOf" srcId="{44EF192A-8360-483E-94B3-BB318205CDD1}" destId="{ED071CDA-7274-4D99-8944-047224BE7B8A}" srcOrd="2" destOrd="0" presId="urn:microsoft.com/office/officeart/2005/8/layout/process3"/>
    <dgm:cxn modelId="{5AF8B94B-E73C-43C6-A118-08D6F27D0182}" type="presParOf" srcId="{84E5FB4A-100D-4FA0-AD20-16B443679AEF}" destId="{42E617EB-3D4C-4850-A4B7-57F40EC5CABD}" srcOrd="3" destOrd="0" presId="urn:microsoft.com/office/officeart/2005/8/layout/process3"/>
    <dgm:cxn modelId="{5865C47C-0515-4ACF-878C-4E51F680ED67}" type="presParOf" srcId="{42E617EB-3D4C-4850-A4B7-57F40EC5CABD}" destId="{6A8ABE90-988D-47A6-9338-C7AA48E25295}" srcOrd="0" destOrd="0" presId="urn:microsoft.com/office/officeart/2005/8/layout/process3"/>
    <dgm:cxn modelId="{3E6CE215-B8BC-4B2F-BF9D-57A73FF5D5E7}" type="presParOf" srcId="{84E5FB4A-100D-4FA0-AD20-16B443679AEF}" destId="{07F3DD48-061A-4261-98A1-F9CC89FD2919}" srcOrd="4" destOrd="0" presId="urn:microsoft.com/office/officeart/2005/8/layout/process3"/>
    <dgm:cxn modelId="{8B31DDCB-DE93-4A06-B557-5A39D667CE27}" type="presParOf" srcId="{07F3DD48-061A-4261-98A1-F9CC89FD2919}" destId="{565A5C11-DAAA-4887-AF4C-EA893C4E6D6B}" srcOrd="0" destOrd="0" presId="urn:microsoft.com/office/officeart/2005/8/layout/process3"/>
    <dgm:cxn modelId="{B09AC820-0086-4841-8979-C4BAD02D3F0B}" type="presParOf" srcId="{07F3DD48-061A-4261-98A1-F9CC89FD2919}" destId="{2194F56D-F6E8-4534-ADD0-84482749C414}" srcOrd="1" destOrd="0" presId="urn:microsoft.com/office/officeart/2005/8/layout/process3"/>
    <dgm:cxn modelId="{AB9F95FF-5288-44B1-9807-35D1895F02C5}" type="presParOf" srcId="{07F3DD48-061A-4261-98A1-F9CC89FD2919}" destId="{6AB37EC4-64BA-4E06-B182-EA03244C1DF6}" srcOrd="2" destOrd="0" presId="urn:microsoft.com/office/officeart/2005/8/layout/process3"/>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82DF0B-49C0-47DE-B848-272D52BD4B2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BE"/>
        </a:p>
      </dgm:t>
    </dgm:pt>
    <dgm:pt modelId="{A76B548C-2280-4B27-B141-BCB5B2A69353}">
      <dgm:prSet phldrT="[Texte]" custT="1"/>
      <dgm:spPr/>
      <dgm:t>
        <a:bodyPr/>
        <a:lstStyle/>
        <a:p>
          <a:r>
            <a:rPr lang="fr-BE" sz="1400" b="1" dirty="0" smtClean="0">
              <a:solidFill>
                <a:srgbClr val="FFFF00"/>
              </a:solidFill>
            </a:rPr>
            <a:t>2007</a:t>
          </a:r>
          <a:endParaRPr lang="fr-BE" sz="1400" b="1" dirty="0">
            <a:solidFill>
              <a:srgbClr val="FFFF00"/>
            </a:solidFill>
          </a:endParaRPr>
        </a:p>
      </dgm:t>
    </dgm:pt>
    <dgm:pt modelId="{F0C2CF9F-B825-47E1-AB1B-F8293CE1E5CC}" type="parTrans" cxnId="{9C74DF3C-A7A3-4C9E-A81F-FEDFF0CEEF90}">
      <dgm:prSet/>
      <dgm:spPr/>
      <dgm:t>
        <a:bodyPr/>
        <a:lstStyle/>
        <a:p>
          <a:endParaRPr lang="fr-BE"/>
        </a:p>
      </dgm:t>
    </dgm:pt>
    <dgm:pt modelId="{D1B982BB-A1A7-4596-A546-932704752043}" type="sibTrans" cxnId="{9C74DF3C-A7A3-4C9E-A81F-FEDFF0CEEF90}">
      <dgm:prSet/>
      <dgm:spPr/>
      <dgm:t>
        <a:bodyPr/>
        <a:lstStyle/>
        <a:p>
          <a:endParaRPr lang="fr-BE"/>
        </a:p>
      </dgm:t>
    </dgm:pt>
    <dgm:pt modelId="{B8198F9E-600F-43E4-8A5F-F47BA2529249}">
      <dgm:prSet phldrT="[Texte]"/>
      <dgm:spPr/>
      <dgm:t>
        <a:bodyPr/>
        <a:lstStyle/>
        <a:p>
          <a:r>
            <a:rPr lang="fr-BE" dirty="0" smtClean="0">
              <a:hlinkClick xmlns:r="http://schemas.openxmlformats.org/officeDocument/2006/relationships" r:id="rId1" action="ppaction://hlinkfile"/>
            </a:rPr>
            <a:t>communication sur le don et la transplantation d'organes</a:t>
          </a:r>
          <a:endParaRPr lang="fr-BE" dirty="0"/>
        </a:p>
      </dgm:t>
    </dgm:pt>
    <dgm:pt modelId="{F96F0BF2-4D65-4280-A579-C04461BB10AF}" type="parTrans" cxnId="{E2EE8A69-1A42-4B57-8C56-D017B60B679B}">
      <dgm:prSet/>
      <dgm:spPr/>
      <dgm:t>
        <a:bodyPr/>
        <a:lstStyle/>
        <a:p>
          <a:endParaRPr lang="fr-BE"/>
        </a:p>
      </dgm:t>
    </dgm:pt>
    <dgm:pt modelId="{B66E50AF-7F03-47B9-B86E-2F303A2AEA26}" type="sibTrans" cxnId="{E2EE8A69-1A42-4B57-8C56-D017B60B679B}">
      <dgm:prSet/>
      <dgm:spPr/>
      <dgm:t>
        <a:bodyPr/>
        <a:lstStyle/>
        <a:p>
          <a:endParaRPr lang="fr-BE"/>
        </a:p>
      </dgm:t>
    </dgm:pt>
    <dgm:pt modelId="{BDD65EB0-88DB-4217-99F9-0251A9FA638A}">
      <dgm:prSet phldrT="[Texte]" custT="1"/>
      <dgm:spPr/>
      <dgm:t>
        <a:bodyPr/>
        <a:lstStyle/>
        <a:p>
          <a:r>
            <a:rPr lang="fr-BE" sz="1400" b="1" dirty="0" smtClean="0">
              <a:solidFill>
                <a:srgbClr val="FFFF00"/>
              </a:solidFill>
            </a:rPr>
            <a:t>2008</a:t>
          </a:r>
          <a:endParaRPr lang="fr-BE" sz="1400" b="1" dirty="0">
            <a:solidFill>
              <a:srgbClr val="FFFF00"/>
            </a:solidFill>
          </a:endParaRPr>
        </a:p>
      </dgm:t>
    </dgm:pt>
    <dgm:pt modelId="{06CE2481-D62F-48B8-A3EC-E0A24F2B5465}" type="parTrans" cxnId="{9E24111C-5BA6-4EC6-BBA9-F70DBB31D1D9}">
      <dgm:prSet/>
      <dgm:spPr/>
      <dgm:t>
        <a:bodyPr/>
        <a:lstStyle/>
        <a:p>
          <a:endParaRPr lang="fr-BE"/>
        </a:p>
      </dgm:t>
    </dgm:pt>
    <dgm:pt modelId="{C4EE5349-37AB-42A8-9DA4-8723790D6BEC}" type="sibTrans" cxnId="{9E24111C-5BA6-4EC6-BBA9-F70DBB31D1D9}">
      <dgm:prSet/>
      <dgm:spPr/>
      <dgm:t>
        <a:bodyPr/>
        <a:lstStyle/>
        <a:p>
          <a:endParaRPr lang="fr-BE"/>
        </a:p>
      </dgm:t>
    </dgm:pt>
    <dgm:pt modelId="{9D9E8468-BC78-486D-8FBC-ACF511BC155C}">
      <dgm:prSet phldrT="[Texte]" custT="1"/>
      <dgm:spPr/>
      <dgm:t>
        <a:bodyPr/>
        <a:lstStyle/>
        <a:p>
          <a:r>
            <a:rPr lang="fr-BE" sz="1400" b="1" dirty="0" smtClean="0">
              <a:solidFill>
                <a:srgbClr val="FFFF00"/>
              </a:solidFill>
            </a:rPr>
            <a:t>07/07/2010</a:t>
          </a:r>
          <a:endParaRPr lang="fr-BE" sz="1400" b="1" dirty="0">
            <a:solidFill>
              <a:srgbClr val="FFFF00"/>
            </a:solidFill>
          </a:endParaRPr>
        </a:p>
      </dgm:t>
    </dgm:pt>
    <dgm:pt modelId="{74803230-2057-45D7-893C-DBA890F1E54D}" type="parTrans" cxnId="{347D8EBD-D8A4-415C-A4F1-3A4F90C04B75}">
      <dgm:prSet/>
      <dgm:spPr/>
      <dgm:t>
        <a:bodyPr/>
        <a:lstStyle/>
        <a:p>
          <a:endParaRPr lang="fr-BE"/>
        </a:p>
      </dgm:t>
    </dgm:pt>
    <dgm:pt modelId="{C2F60D5C-26C2-4F14-8A2E-A0ED66561E93}" type="sibTrans" cxnId="{347D8EBD-D8A4-415C-A4F1-3A4F90C04B75}">
      <dgm:prSet/>
      <dgm:spPr/>
      <dgm:t>
        <a:bodyPr/>
        <a:lstStyle/>
        <a:p>
          <a:endParaRPr lang="fr-BE"/>
        </a:p>
      </dgm:t>
    </dgm:pt>
    <dgm:pt modelId="{B10B6A1F-04ED-4DFC-9C31-2DC006281AA4}">
      <dgm:prSet phldrT="[Texte]" custT="1"/>
      <dgm:spPr/>
      <dgm:t>
        <a:bodyPr/>
        <a:lstStyle/>
        <a:p>
          <a:r>
            <a:rPr lang="fr-BE" sz="1600" b="1" u="sng" dirty="0" smtClean="0"/>
            <a:t>Directive</a:t>
          </a:r>
          <a:r>
            <a:rPr lang="fr-BE" sz="1100" dirty="0" smtClean="0"/>
            <a:t> </a:t>
          </a:r>
          <a:endParaRPr lang="fr-BE" sz="1100" dirty="0"/>
        </a:p>
      </dgm:t>
    </dgm:pt>
    <dgm:pt modelId="{C97E0227-23B4-404B-B5B2-FDE05C8A71CA}" type="parTrans" cxnId="{8C36B3C9-79A4-49C8-8604-8FBC8C1F49FF}">
      <dgm:prSet/>
      <dgm:spPr/>
      <dgm:t>
        <a:bodyPr/>
        <a:lstStyle/>
        <a:p>
          <a:endParaRPr lang="fr-BE"/>
        </a:p>
      </dgm:t>
    </dgm:pt>
    <dgm:pt modelId="{4EA5A2E2-F8D5-47C8-A6D8-0E2388250BE9}" type="sibTrans" cxnId="{8C36B3C9-79A4-49C8-8604-8FBC8C1F49FF}">
      <dgm:prSet/>
      <dgm:spPr/>
      <dgm:t>
        <a:bodyPr/>
        <a:lstStyle/>
        <a:p>
          <a:endParaRPr lang="fr-BE"/>
        </a:p>
      </dgm:t>
    </dgm:pt>
    <dgm:pt modelId="{E25CCCC4-F41A-47BF-95B0-BABAAE3FF720}">
      <dgm:prSet/>
      <dgm:spPr/>
      <dgm:t>
        <a:bodyPr/>
        <a:lstStyle/>
        <a:p>
          <a:r>
            <a:rPr lang="fr-BE" smtClean="0">
              <a:hlinkClick xmlns:r="http://schemas.openxmlformats.org/officeDocument/2006/relationships" r:id="rId2" action="ppaction://hlinkfile"/>
            </a:rPr>
            <a:t>proposition de directive</a:t>
          </a:r>
          <a:endParaRPr lang="fr-BE"/>
        </a:p>
      </dgm:t>
    </dgm:pt>
    <dgm:pt modelId="{FC990D4D-44F0-42FE-B0B9-13CEC20A6954}" type="parTrans" cxnId="{98C5057F-849A-41CE-8546-04B5D1C8F2FD}">
      <dgm:prSet/>
      <dgm:spPr/>
      <dgm:t>
        <a:bodyPr/>
        <a:lstStyle/>
        <a:p>
          <a:endParaRPr lang="fr-BE"/>
        </a:p>
      </dgm:t>
    </dgm:pt>
    <dgm:pt modelId="{C8F0A16D-11D2-4F84-BB39-F313B40F1E48}" type="sibTrans" cxnId="{98C5057F-849A-41CE-8546-04B5D1C8F2FD}">
      <dgm:prSet/>
      <dgm:spPr/>
      <dgm:t>
        <a:bodyPr/>
        <a:lstStyle/>
        <a:p>
          <a:endParaRPr lang="fr-BE"/>
        </a:p>
      </dgm:t>
    </dgm:pt>
    <dgm:pt modelId="{575C8A6A-53A4-4A59-9AEF-B88ECF04BC7D}">
      <dgm:prSet custT="1"/>
      <dgm:spPr/>
      <dgm:t>
        <a:bodyPr/>
        <a:lstStyle/>
        <a:p>
          <a:r>
            <a:rPr lang="fr-BE" sz="1400" b="1" dirty="0" smtClean="0">
              <a:solidFill>
                <a:srgbClr val="FFFF00"/>
              </a:solidFill>
            </a:rPr>
            <a:t>2005-2006</a:t>
          </a:r>
          <a:endParaRPr lang="fr-BE" sz="1400" b="1" dirty="0">
            <a:solidFill>
              <a:srgbClr val="FFFF00"/>
            </a:solidFill>
          </a:endParaRPr>
        </a:p>
      </dgm:t>
    </dgm:pt>
    <dgm:pt modelId="{49C01DC2-F282-423D-8613-C3606B517577}" type="parTrans" cxnId="{0D1A06BC-7787-4577-96BD-D30C074551E4}">
      <dgm:prSet/>
      <dgm:spPr/>
      <dgm:t>
        <a:bodyPr/>
        <a:lstStyle/>
        <a:p>
          <a:endParaRPr lang="fr-BE"/>
        </a:p>
      </dgm:t>
    </dgm:pt>
    <dgm:pt modelId="{E5536DDF-35F1-405B-BDE6-C3BAD1DF9400}" type="sibTrans" cxnId="{0D1A06BC-7787-4577-96BD-D30C074551E4}">
      <dgm:prSet/>
      <dgm:spPr/>
      <dgm:t>
        <a:bodyPr/>
        <a:lstStyle/>
        <a:p>
          <a:endParaRPr lang="fr-BE"/>
        </a:p>
      </dgm:t>
    </dgm:pt>
    <dgm:pt modelId="{FD740F51-AF26-4DAF-A59B-36430527C572}">
      <dgm:prSet/>
      <dgm:spPr/>
      <dgm:t>
        <a:bodyPr/>
        <a:lstStyle/>
        <a:p>
          <a:r>
            <a:rPr lang="fr-BE" dirty="0" smtClean="0"/>
            <a:t>Consultation publique</a:t>
          </a:r>
          <a:endParaRPr lang="fr-BE" dirty="0"/>
        </a:p>
      </dgm:t>
    </dgm:pt>
    <dgm:pt modelId="{7F6F0CED-14E6-40EE-973E-05C74A11B66A}" type="parTrans" cxnId="{2193A46E-E990-44A2-B574-1AA1091ABFDA}">
      <dgm:prSet/>
      <dgm:spPr/>
      <dgm:t>
        <a:bodyPr/>
        <a:lstStyle/>
        <a:p>
          <a:endParaRPr lang="fr-BE"/>
        </a:p>
      </dgm:t>
    </dgm:pt>
    <dgm:pt modelId="{66DE9252-A6B0-4D8B-876F-59E8B15B0AAD}" type="sibTrans" cxnId="{2193A46E-E990-44A2-B574-1AA1091ABFDA}">
      <dgm:prSet/>
      <dgm:spPr/>
      <dgm:t>
        <a:bodyPr/>
        <a:lstStyle/>
        <a:p>
          <a:endParaRPr lang="fr-BE"/>
        </a:p>
      </dgm:t>
    </dgm:pt>
    <dgm:pt modelId="{84E5FB4A-100D-4FA0-AD20-16B443679AEF}" type="pres">
      <dgm:prSet presAssocID="{2A82DF0B-49C0-47DE-B848-272D52BD4B25}" presName="linearFlow" presStyleCnt="0">
        <dgm:presLayoutVars>
          <dgm:dir/>
          <dgm:animLvl val="lvl"/>
          <dgm:resizeHandles val="exact"/>
        </dgm:presLayoutVars>
      </dgm:prSet>
      <dgm:spPr/>
      <dgm:t>
        <a:bodyPr/>
        <a:lstStyle/>
        <a:p>
          <a:endParaRPr lang="fr-BE"/>
        </a:p>
      </dgm:t>
    </dgm:pt>
    <dgm:pt modelId="{CDBB69FF-6AA9-4A11-B121-BFCE3AE560CE}" type="pres">
      <dgm:prSet presAssocID="{575C8A6A-53A4-4A59-9AEF-B88ECF04BC7D}" presName="composite" presStyleCnt="0"/>
      <dgm:spPr/>
    </dgm:pt>
    <dgm:pt modelId="{0F0387FE-706A-4590-B2D8-9A3081DCD7D1}" type="pres">
      <dgm:prSet presAssocID="{575C8A6A-53A4-4A59-9AEF-B88ECF04BC7D}" presName="parTx" presStyleLbl="node1" presStyleIdx="0" presStyleCnt="4">
        <dgm:presLayoutVars>
          <dgm:chMax val="0"/>
          <dgm:chPref val="0"/>
          <dgm:bulletEnabled val="1"/>
        </dgm:presLayoutVars>
      </dgm:prSet>
      <dgm:spPr/>
      <dgm:t>
        <a:bodyPr/>
        <a:lstStyle/>
        <a:p>
          <a:endParaRPr lang="fr-BE"/>
        </a:p>
      </dgm:t>
    </dgm:pt>
    <dgm:pt modelId="{4DFDD3B5-9C75-4662-8211-84A606ACECF4}" type="pres">
      <dgm:prSet presAssocID="{575C8A6A-53A4-4A59-9AEF-B88ECF04BC7D}" presName="parSh" presStyleLbl="node1" presStyleIdx="0" presStyleCnt="4"/>
      <dgm:spPr/>
      <dgm:t>
        <a:bodyPr/>
        <a:lstStyle/>
        <a:p>
          <a:endParaRPr lang="fr-BE"/>
        </a:p>
      </dgm:t>
    </dgm:pt>
    <dgm:pt modelId="{E4F71F21-F7B4-43D0-BEE2-F930D1E59798}" type="pres">
      <dgm:prSet presAssocID="{575C8A6A-53A4-4A59-9AEF-B88ECF04BC7D}" presName="desTx" presStyleLbl="fgAcc1" presStyleIdx="0" presStyleCnt="4">
        <dgm:presLayoutVars>
          <dgm:bulletEnabled val="1"/>
        </dgm:presLayoutVars>
      </dgm:prSet>
      <dgm:spPr/>
      <dgm:t>
        <a:bodyPr/>
        <a:lstStyle/>
        <a:p>
          <a:endParaRPr lang="fr-BE"/>
        </a:p>
      </dgm:t>
    </dgm:pt>
    <dgm:pt modelId="{A9653AEC-92B4-434E-80B1-8A5DAEB00659}" type="pres">
      <dgm:prSet presAssocID="{E5536DDF-35F1-405B-BDE6-C3BAD1DF9400}" presName="sibTrans" presStyleLbl="sibTrans2D1" presStyleIdx="0" presStyleCnt="3"/>
      <dgm:spPr/>
      <dgm:t>
        <a:bodyPr/>
        <a:lstStyle/>
        <a:p>
          <a:endParaRPr lang="fr-BE"/>
        </a:p>
      </dgm:t>
    </dgm:pt>
    <dgm:pt modelId="{EFC51F70-F7BA-4260-A30B-B7E260E1469C}" type="pres">
      <dgm:prSet presAssocID="{E5536DDF-35F1-405B-BDE6-C3BAD1DF9400}" presName="connTx" presStyleLbl="sibTrans2D1" presStyleIdx="0" presStyleCnt="3"/>
      <dgm:spPr/>
      <dgm:t>
        <a:bodyPr/>
        <a:lstStyle/>
        <a:p>
          <a:endParaRPr lang="fr-BE"/>
        </a:p>
      </dgm:t>
    </dgm:pt>
    <dgm:pt modelId="{44EF192A-8360-483E-94B3-BB318205CDD1}" type="pres">
      <dgm:prSet presAssocID="{A76B548C-2280-4B27-B141-BCB5B2A69353}" presName="composite" presStyleCnt="0"/>
      <dgm:spPr/>
    </dgm:pt>
    <dgm:pt modelId="{9EA1D2B6-2FD2-4A59-94A4-D7DF4E97F9FF}" type="pres">
      <dgm:prSet presAssocID="{A76B548C-2280-4B27-B141-BCB5B2A69353}" presName="parTx" presStyleLbl="node1" presStyleIdx="0" presStyleCnt="4">
        <dgm:presLayoutVars>
          <dgm:chMax val="0"/>
          <dgm:chPref val="0"/>
          <dgm:bulletEnabled val="1"/>
        </dgm:presLayoutVars>
      </dgm:prSet>
      <dgm:spPr/>
      <dgm:t>
        <a:bodyPr/>
        <a:lstStyle/>
        <a:p>
          <a:endParaRPr lang="fr-BE"/>
        </a:p>
      </dgm:t>
    </dgm:pt>
    <dgm:pt modelId="{9AA75F73-0A38-46D9-94ED-11A702AF638F}" type="pres">
      <dgm:prSet presAssocID="{A76B548C-2280-4B27-B141-BCB5B2A69353}" presName="parSh" presStyleLbl="node1" presStyleIdx="1" presStyleCnt="4"/>
      <dgm:spPr/>
      <dgm:t>
        <a:bodyPr/>
        <a:lstStyle/>
        <a:p>
          <a:endParaRPr lang="fr-BE"/>
        </a:p>
      </dgm:t>
    </dgm:pt>
    <dgm:pt modelId="{ED071CDA-7274-4D99-8944-047224BE7B8A}" type="pres">
      <dgm:prSet presAssocID="{A76B548C-2280-4B27-B141-BCB5B2A69353}" presName="desTx" presStyleLbl="fgAcc1" presStyleIdx="1" presStyleCnt="4">
        <dgm:presLayoutVars>
          <dgm:bulletEnabled val="1"/>
        </dgm:presLayoutVars>
      </dgm:prSet>
      <dgm:spPr/>
      <dgm:t>
        <a:bodyPr/>
        <a:lstStyle/>
        <a:p>
          <a:endParaRPr lang="fr-BE"/>
        </a:p>
      </dgm:t>
    </dgm:pt>
    <dgm:pt modelId="{42E617EB-3D4C-4850-A4B7-57F40EC5CABD}" type="pres">
      <dgm:prSet presAssocID="{D1B982BB-A1A7-4596-A546-932704752043}" presName="sibTrans" presStyleLbl="sibTrans2D1" presStyleIdx="1" presStyleCnt="3"/>
      <dgm:spPr/>
      <dgm:t>
        <a:bodyPr/>
        <a:lstStyle/>
        <a:p>
          <a:endParaRPr lang="fr-BE"/>
        </a:p>
      </dgm:t>
    </dgm:pt>
    <dgm:pt modelId="{6A8ABE90-988D-47A6-9338-C7AA48E25295}" type="pres">
      <dgm:prSet presAssocID="{D1B982BB-A1A7-4596-A546-932704752043}" presName="connTx" presStyleLbl="sibTrans2D1" presStyleIdx="1" presStyleCnt="3"/>
      <dgm:spPr/>
      <dgm:t>
        <a:bodyPr/>
        <a:lstStyle/>
        <a:p>
          <a:endParaRPr lang="fr-BE"/>
        </a:p>
      </dgm:t>
    </dgm:pt>
    <dgm:pt modelId="{07F3DD48-061A-4261-98A1-F9CC89FD2919}" type="pres">
      <dgm:prSet presAssocID="{BDD65EB0-88DB-4217-99F9-0251A9FA638A}" presName="composite" presStyleCnt="0"/>
      <dgm:spPr/>
    </dgm:pt>
    <dgm:pt modelId="{565A5C11-DAAA-4887-AF4C-EA893C4E6D6B}" type="pres">
      <dgm:prSet presAssocID="{BDD65EB0-88DB-4217-99F9-0251A9FA638A}" presName="parTx" presStyleLbl="node1" presStyleIdx="1" presStyleCnt="4">
        <dgm:presLayoutVars>
          <dgm:chMax val="0"/>
          <dgm:chPref val="0"/>
          <dgm:bulletEnabled val="1"/>
        </dgm:presLayoutVars>
      </dgm:prSet>
      <dgm:spPr/>
      <dgm:t>
        <a:bodyPr/>
        <a:lstStyle/>
        <a:p>
          <a:endParaRPr lang="fr-BE"/>
        </a:p>
      </dgm:t>
    </dgm:pt>
    <dgm:pt modelId="{2194F56D-F6E8-4534-ADD0-84482749C414}" type="pres">
      <dgm:prSet presAssocID="{BDD65EB0-88DB-4217-99F9-0251A9FA638A}" presName="parSh" presStyleLbl="node1" presStyleIdx="2" presStyleCnt="4"/>
      <dgm:spPr/>
      <dgm:t>
        <a:bodyPr/>
        <a:lstStyle/>
        <a:p>
          <a:endParaRPr lang="fr-BE"/>
        </a:p>
      </dgm:t>
    </dgm:pt>
    <dgm:pt modelId="{6AB37EC4-64BA-4E06-B182-EA03244C1DF6}" type="pres">
      <dgm:prSet presAssocID="{BDD65EB0-88DB-4217-99F9-0251A9FA638A}" presName="desTx" presStyleLbl="fgAcc1" presStyleIdx="2" presStyleCnt="4">
        <dgm:presLayoutVars>
          <dgm:bulletEnabled val="1"/>
        </dgm:presLayoutVars>
      </dgm:prSet>
      <dgm:spPr/>
      <dgm:t>
        <a:bodyPr/>
        <a:lstStyle/>
        <a:p>
          <a:endParaRPr lang="fr-BE"/>
        </a:p>
      </dgm:t>
    </dgm:pt>
    <dgm:pt modelId="{28C15875-7770-471E-BDEF-3B5939473C94}" type="pres">
      <dgm:prSet presAssocID="{C4EE5349-37AB-42A8-9DA4-8723790D6BEC}" presName="sibTrans" presStyleLbl="sibTrans2D1" presStyleIdx="2" presStyleCnt="3"/>
      <dgm:spPr/>
      <dgm:t>
        <a:bodyPr/>
        <a:lstStyle/>
        <a:p>
          <a:endParaRPr lang="fr-BE"/>
        </a:p>
      </dgm:t>
    </dgm:pt>
    <dgm:pt modelId="{6BCB6B60-7D1A-468C-9535-203D37DE8ED1}" type="pres">
      <dgm:prSet presAssocID="{C4EE5349-37AB-42A8-9DA4-8723790D6BEC}" presName="connTx" presStyleLbl="sibTrans2D1" presStyleIdx="2" presStyleCnt="3"/>
      <dgm:spPr/>
      <dgm:t>
        <a:bodyPr/>
        <a:lstStyle/>
        <a:p>
          <a:endParaRPr lang="fr-BE"/>
        </a:p>
      </dgm:t>
    </dgm:pt>
    <dgm:pt modelId="{F3B804BA-D783-4A08-A8C7-8000BACEFC2F}" type="pres">
      <dgm:prSet presAssocID="{9D9E8468-BC78-486D-8FBC-ACF511BC155C}" presName="composite" presStyleCnt="0"/>
      <dgm:spPr/>
    </dgm:pt>
    <dgm:pt modelId="{3B10D7C3-218C-4A51-A270-D798AE7FC57D}" type="pres">
      <dgm:prSet presAssocID="{9D9E8468-BC78-486D-8FBC-ACF511BC155C}" presName="parTx" presStyleLbl="node1" presStyleIdx="2" presStyleCnt="4">
        <dgm:presLayoutVars>
          <dgm:chMax val="0"/>
          <dgm:chPref val="0"/>
          <dgm:bulletEnabled val="1"/>
        </dgm:presLayoutVars>
      </dgm:prSet>
      <dgm:spPr/>
      <dgm:t>
        <a:bodyPr/>
        <a:lstStyle/>
        <a:p>
          <a:endParaRPr lang="fr-BE"/>
        </a:p>
      </dgm:t>
    </dgm:pt>
    <dgm:pt modelId="{1B8CF31D-C3D6-472A-9F29-7CDBF3C18469}" type="pres">
      <dgm:prSet presAssocID="{9D9E8468-BC78-486D-8FBC-ACF511BC155C}" presName="parSh" presStyleLbl="node1" presStyleIdx="3" presStyleCnt="4"/>
      <dgm:spPr/>
      <dgm:t>
        <a:bodyPr/>
        <a:lstStyle/>
        <a:p>
          <a:endParaRPr lang="fr-BE"/>
        </a:p>
      </dgm:t>
    </dgm:pt>
    <dgm:pt modelId="{B0B6EDBC-DFBF-4ADA-B1EF-2C417E04FDD6}" type="pres">
      <dgm:prSet presAssocID="{9D9E8468-BC78-486D-8FBC-ACF511BC155C}" presName="desTx" presStyleLbl="fgAcc1" presStyleIdx="3" presStyleCnt="4">
        <dgm:presLayoutVars>
          <dgm:bulletEnabled val="1"/>
        </dgm:presLayoutVars>
      </dgm:prSet>
      <dgm:spPr/>
      <dgm:t>
        <a:bodyPr/>
        <a:lstStyle/>
        <a:p>
          <a:endParaRPr lang="fr-BE"/>
        </a:p>
      </dgm:t>
    </dgm:pt>
  </dgm:ptLst>
  <dgm:cxnLst>
    <dgm:cxn modelId="{8AE94434-E695-470E-9F27-4E516EE33CB7}" type="presOf" srcId="{C4EE5349-37AB-42A8-9DA4-8723790D6BEC}" destId="{28C15875-7770-471E-BDEF-3B5939473C94}" srcOrd="0" destOrd="0" presId="urn:microsoft.com/office/officeart/2005/8/layout/process3"/>
    <dgm:cxn modelId="{CB6CD65A-5C13-4524-A393-7FDCC81C87AA}" type="presOf" srcId="{575C8A6A-53A4-4A59-9AEF-B88ECF04BC7D}" destId="{4DFDD3B5-9C75-4662-8211-84A606ACECF4}" srcOrd="1" destOrd="0" presId="urn:microsoft.com/office/officeart/2005/8/layout/process3"/>
    <dgm:cxn modelId="{2193A46E-E990-44A2-B574-1AA1091ABFDA}" srcId="{575C8A6A-53A4-4A59-9AEF-B88ECF04BC7D}" destId="{FD740F51-AF26-4DAF-A59B-36430527C572}" srcOrd="0" destOrd="0" parTransId="{7F6F0CED-14E6-40EE-973E-05C74A11B66A}" sibTransId="{66DE9252-A6B0-4D8B-876F-59E8B15B0AAD}"/>
    <dgm:cxn modelId="{EE0C7CEA-25F7-4933-A61B-478EFEA6E7DD}" type="presOf" srcId="{D1B982BB-A1A7-4596-A546-932704752043}" destId="{42E617EB-3D4C-4850-A4B7-57F40EC5CABD}" srcOrd="0" destOrd="0" presId="urn:microsoft.com/office/officeart/2005/8/layout/process3"/>
    <dgm:cxn modelId="{2661EFB5-226D-4390-84C3-00044DA046E3}" type="presOf" srcId="{B8198F9E-600F-43E4-8A5F-F47BA2529249}" destId="{ED071CDA-7274-4D99-8944-047224BE7B8A}" srcOrd="0" destOrd="0" presId="urn:microsoft.com/office/officeart/2005/8/layout/process3"/>
    <dgm:cxn modelId="{7B3695F9-4B73-4488-84EC-AF121F20BCAD}" type="presOf" srcId="{575C8A6A-53A4-4A59-9AEF-B88ECF04BC7D}" destId="{0F0387FE-706A-4590-B2D8-9A3081DCD7D1}" srcOrd="0" destOrd="0" presId="urn:microsoft.com/office/officeart/2005/8/layout/process3"/>
    <dgm:cxn modelId="{98C5057F-849A-41CE-8546-04B5D1C8F2FD}" srcId="{BDD65EB0-88DB-4217-99F9-0251A9FA638A}" destId="{E25CCCC4-F41A-47BF-95B0-BABAAE3FF720}" srcOrd="0" destOrd="0" parTransId="{FC990D4D-44F0-42FE-B0B9-13CEC20A6954}" sibTransId="{C8F0A16D-11D2-4F84-BB39-F313B40F1E48}"/>
    <dgm:cxn modelId="{C6046A0D-E36A-4C5B-B652-1D611ACD9FE3}" type="presOf" srcId="{BDD65EB0-88DB-4217-99F9-0251A9FA638A}" destId="{2194F56D-F6E8-4534-ADD0-84482749C414}" srcOrd="1" destOrd="0" presId="urn:microsoft.com/office/officeart/2005/8/layout/process3"/>
    <dgm:cxn modelId="{B5D62F84-5592-4BEF-AE37-0A147E9AEA43}" type="presOf" srcId="{9D9E8468-BC78-486D-8FBC-ACF511BC155C}" destId="{3B10D7C3-218C-4A51-A270-D798AE7FC57D}" srcOrd="0" destOrd="0" presId="urn:microsoft.com/office/officeart/2005/8/layout/process3"/>
    <dgm:cxn modelId="{9E24111C-5BA6-4EC6-BBA9-F70DBB31D1D9}" srcId="{2A82DF0B-49C0-47DE-B848-272D52BD4B25}" destId="{BDD65EB0-88DB-4217-99F9-0251A9FA638A}" srcOrd="2" destOrd="0" parTransId="{06CE2481-D62F-48B8-A3EC-E0A24F2B5465}" sibTransId="{C4EE5349-37AB-42A8-9DA4-8723790D6BEC}"/>
    <dgm:cxn modelId="{66C48032-BEFD-492E-B275-3555A355DE15}" type="presOf" srcId="{C4EE5349-37AB-42A8-9DA4-8723790D6BEC}" destId="{6BCB6B60-7D1A-468C-9535-203D37DE8ED1}" srcOrd="1" destOrd="0" presId="urn:microsoft.com/office/officeart/2005/8/layout/process3"/>
    <dgm:cxn modelId="{C3CF4A61-D53A-446C-900B-3DAAEBBD0931}" type="presOf" srcId="{A76B548C-2280-4B27-B141-BCB5B2A69353}" destId="{9EA1D2B6-2FD2-4A59-94A4-D7DF4E97F9FF}" srcOrd="0" destOrd="0" presId="urn:microsoft.com/office/officeart/2005/8/layout/process3"/>
    <dgm:cxn modelId="{347D8EBD-D8A4-415C-A4F1-3A4F90C04B75}" srcId="{2A82DF0B-49C0-47DE-B848-272D52BD4B25}" destId="{9D9E8468-BC78-486D-8FBC-ACF511BC155C}" srcOrd="3" destOrd="0" parTransId="{74803230-2057-45D7-893C-DBA890F1E54D}" sibTransId="{C2F60D5C-26C2-4F14-8A2E-A0ED66561E93}"/>
    <dgm:cxn modelId="{7BFC068A-FFD8-456C-B6A5-936875FD3342}" type="presOf" srcId="{E25CCCC4-F41A-47BF-95B0-BABAAE3FF720}" destId="{6AB37EC4-64BA-4E06-B182-EA03244C1DF6}" srcOrd="0" destOrd="0" presId="urn:microsoft.com/office/officeart/2005/8/layout/process3"/>
    <dgm:cxn modelId="{5AF39E30-D8A2-4F50-8E00-E739BEF21DE2}" type="presOf" srcId="{B10B6A1F-04ED-4DFC-9C31-2DC006281AA4}" destId="{B0B6EDBC-DFBF-4ADA-B1EF-2C417E04FDD6}" srcOrd="0" destOrd="0" presId="urn:microsoft.com/office/officeart/2005/8/layout/process3"/>
    <dgm:cxn modelId="{0D1A06BC-7787-4577-96BD-D30C074551E4}" srcId="{2A82DF0B-49C0-47DE-B848-272D52BD4B25}" destId="{575C8A6A-53A4-4A59-9AEF-B88ECF04BC7D}" srcOrd="0" destOrd="0" parTransId="{49C01DC2-F282-423D-8613-C3606B517577}" sibTransId="{E5536DDF-35F1-405B-BDE6-C3BAD1DF9400}"/>
    <dgm:cxn modelId="{F91DCFFC-7322-42EB-8CA9-CFD607330545}" type="presOf" srcId="{E5536DDF-35F1-405B-BDE6-C3BAD1DF9400}" destId="{A9653AEC-92B4-434E-80B1-8A5DAEB00659}" srcOrd="0" destOrd="0" presId="urn:microsoft.com/office/officeart/2005/8/layout/process3"/>
    <dgm:cxn modelId="{E7129F73-B1A8-45B1-8CDB-8385B59D8DAE}" type="presOf" srcId="{E5536DDF-35F1-405B-BDE6-C3BAD1DF9400}" destId="{EFC51F70-F7BA-4260-A30B-B7E260E1469C}" srcOrd="1" destOrd="0" presId="urn:microsoft.com/office/officeart/2005/8/layout/process3"/>
    <dgm:cxn modelId="{9C74DF3C-A7A3-4C9E-A81F-FEDFF0CEEF90}" srcId="{2A82DF0B-49C0-47DE-B848-272D52BD4B25}" destId="{A76B548C-2280-4B27-B141-BCB5B2A69353}" srcOrd="1" destOrd="0" parTransId="{F0C2CF9F-B825-47E1-AB1B-F8293CE1E5CC}" sibTransId="{D1B982BB-A1A7-4596-A546-932704752043}"/>
    <dgm:cxn modelId="{0D1AE774-E462-4B7F-AF6D-FAD20746808C}" type="presOf" srcId="{BDD65EB0-88DB-4217-99F9-0251A9FA638A}" destId="{565A5C11-DAAA-4887-AF4C-EA893C4E6D6B}" srcOrd="0" destOrd="0" presId="urn:microsoft.com/office/officeart/2005/8/layout/process3"/>
    <dgm:cxn modelId="{9A794119-B4BD-423F-8FC2-523F018C1BB6}" type="presOf" srcId="{D1B982BB-A1A7-4596-A546-932704752043}" destId="{6A8ABE90-988D-47A6-9338-C7AA48E25295}" srcOrd="1" destOrd="0" presId="urn:microsoft.com/office/officeart/2005/8/layout/process3"/>
    <dgm:cxn modelId="{079951CF-C652-490B-B386-E701796470E4}" type="presOf" srcId="{9D9E8468-BC78-486D-8FBC-ACF511BC155C}" destId="{1B8CF31D-C3D6-472A-9F29-7CDBF3C18469}" srcOrd="1" destOrd="0" presId="urn:microsoft.com/office/officeart/2005/8/layout/process3"/>
    <dgm:cxn modelId="{F6C565E7-C831-454B-B8DD-62836C55A107}" type="presOf" srcId="{2A82DF0B-49C0-47DE-B848-272D52BD4B25}" destId="{84E5FB4A-100D-4FA0-AD20-16B443679AEF}" srcOrd="0" destOrd="0" presId="urn:microsoft.com/office/officeart/2005/8/layout/process3"/>
    <dgm:cxn modelId="{F548724C-7643-45CF-AC9C-5540C9C6E163}" type="presOf" srcId="{FD740F51-AF26-4DAF-A59B-36430527C572}" destId="{E4F71F21-F7B4-43D0-BEE2-F930D1E59798}" srcOrd="0" destOrd="0" presId="urn:microsoft.com/office/officeart/2005/8/layout/process3"/>
    <dgm:cxn modelId="{7435F705-427A-4C98-9CE9-4136FF13D70A}" type="presOf" srcId="{A76B548C-2280-4B27-B141-BCB5B2A69353}" destId="{9AA75F73-0A38-46D9-94ED-11A702AF638F}" srcOrd="1" destOrd="0" presId="urn:microsoft.com/office/officeart/2005/8/layout/process3"/>
    <dgm:cxn modelId="{8C36B3C9-79A4-49C8-8604-8FBC8C1F49FF}" srcId="{9D9E8468-BC78-486D-8FBC-ACF511BC155C}" destId="{B10B6A1F-04ED-4DFC-9C31-2DC006281AA4}" srcOrd="0" destOrd="0" parTransId="{C97E0227-23B4-404B-B5B2-FDE05C8A71CA}" sibTransId="{4EA5A2E2-F8D5-47C8-A6D8-0E2388250BE9}"/>
    <dgm:cxn modelId="{E2EE8A69-1A42-4B57-8C56-D017B60B679B}" srcId="{A76B548C-2280-4B27-B141-BCB5B2A69353}" destId="{B8198F9E-600F-43E4-8A5F-F47BA2529249}" srcOrd="0" destOrd="0" parTransId="{F96F0BF2-4D65-4280-A579-C04461BB10AF}" sibTransId="{B66E50AF-7F03-47B9-B86E-2F303A2AEA26}"/>
    <dgm:cxn modelId="{A9654D86-FDBA-4A58-BC4F-A86FD56A4567}" type="presParOf" srcId="{84E5FB4A-100D-4FA0-AD20-16B443679AEF}" destId="{CDBB69FF-6AA9-4A11-B121-BFCE3AE560CE}" srcOrd="0" destOrd="0" presId="urn:microsoft.com/office/officeart/2005/8/layout/process3"/>
    <dgm:cxn modelId="{5BBF7CCC-6CBE-44D9-BD16-31BD9505A310}" type="presParOf" srcId="{CDBB69FF-6AA9-4A11-B121-BFCE3AE560CE}" destId="{0F0387FE-706A-4590-B2D8-9A3081DCD7D1}" srcOrd="0" destOrd="0" presId="urn:microsoft.com/office/officeart/2005/8/layout/process3"/>
    <dgm:cxn modelId="{4EC1DC5E-D98D-48BD-AC49-472ADCD8FA25}" type="presParOf" srcId="{CDBB69FF-6AA9-4A11-B121-BFCE3AE560CE}" destId="{4DFDD3B5-9C75-4662-8211-84A606ACECF4}" srcOrd="1" destOrd="0" presId="urn:microsoft.com/office/officeart/2005/8/layout/process3"/>
    <dgm:cxn modelId="{3491EF3D-D8B9-49F2-A725-EAFE8F4EECBE}" type="presParOf" srcId="{CDBB69FF-6AA9-4A11-B121-BFCE3AE560CE}" destId="{E4F71F21-F7B4-43D0-BEE2-F930D1E59798}" srcOrd="2" destOrd="0" presId="urn:microsoft.com/office/officeart/2005/8/layout/process3"/>
    <dgm:cxn modelId="{15D71224-8CB5-4B01-A703-EC30DD0FF9FD}" type="presParOf" srcId="{84E5FB4A-100D-4FA0-AD20-16B443679AEF}" destId="{A9653AEC-92B4-434E-80B1-8A5DAEB00659}" srcOrd="1" destOrd="0" presId="urn:microsoft.com/office/officeart/2005/8/layout/process3"/>
    <dgm:cxn modelId="{C6A5B24F-10DE-4BEB-BC11-3DDD30B46EBA}" type="presParOf" srcId="{A9653AEC-92B4-434E-80B1-8A5DAEB00659}" destId="{EFC51F70-F7BA-4260-A30B-B7E260E1469C}" srcOrd="0" destOrd="0" presId="urn:microsoft.com/office/officeart/2005/8/layout/process3"/>
    <dgm:cxn modelId="{352F6981-B5E4-42CB-9716-3271B64E5DFF}" type="presParOf" srcId="{84E5FB4A-100D-4FA0-AD20-16B443679AEF}" destId="{44EF192A-8360-483E-94B3-BB318205CDD1}" srcOrd="2" destOrd="0" presId="urn:microsoft.com/office/officeart/2005/8/layout/process3"/>
    <dgm:cxn modelId="{4C4A35FA-814B-4892-B8F5-F248BE690D11}" type="presParOf" srcId="{44EF192A-8360-483E-94B3-BB318205CDD1}" destId="{9EA1D2B6-2FD2-4A59-94A4-D7DF4E97F9FF}" srcOrd="0" destOrd="0" presId="urn:microsoft.com/office/officeart/2005/8/layout/process3"/>
    <dgm:cxn modelId="{B97C1CE1-3C68-4DF8-B859-295A5DA73C92}" type="presParOf" srcId="{44EF192A-8360-483E-94B3-BB318205CDD1}" destId="{9AA75F73-0A38-46D9-94ED-11A702AF638F}" srcOrd="1" destOrd="0" presId="urn:microsoft.com/office/officeart/2005/8/layout/process3"/>
    <dgm:cxn modelId="{1B13FCC9-4443-4D4F-B06E-28247B07677B}" type="presParOf" srcId="{44EF192A-8360-483E-94B3-BB318205CDD1}" destId="{ED071CDA-7274-4D99-8944-047224BE7B8A}" srcOrd="2" destOrd="0" presId="urn:microsoft.com/office/officeart/2005/8/layout/process3"/>
    <dgm:cxn modelId="{62710CB4-1AEE-4442-9621-454F5BF34EED}" type="presParOf" srcId="{84E5FB4A-100D-4FA0-AD20-16B443679AEF}" destId="{42E617EB-3D4C-4850-A4B7-57F40EC5CABD}" srcOrd="3" destOrd="0" presId="urn:microsoft.com/office/officeart/2005/8/layout/process3"/>
    <dgm:cxn modelId="{63290EFF-3797-4E44-81FB-0965508A4140}" type="presParOf" srcId="{42E617EB-3D4C-4850-A4B7-57F40EC5CABD}" destId="{6A8ABE90-988D-47A6-9338-C7AA48E25295}" srcOrd="0" destOrd="0" presId="urn:microsoft.com/office/officeart/2005/8/layout/process3"/>
    <dgm:cxn modelId="{B3F545D1-18C5-44F1-8C53-D70AA8793C6A}" type="presParOf" srcId="{84E5FB4A-100D-4FA0-AD20-16B443679AEF}" destId="{07F3DD48-061A-4261-98A1-F9CC89FD2919}" srcOrd="4" destOrd="0" presId="urn:microsoft.com/office/officeart/2005/8/layout/process3"/>
    <dgm:cxn modelId="{27A866E3-A453-4EC8-A253-724108B8EB15}" type="presParOf" srcId="{07F3DD48-061A-4261-98A1-F9CC89FD2919}" destId="{565A5C11-DAAA-4887-AF4C-EA893C4E6D6B}" srcOrd="0" destOrd="0" presId="urn:microsoft.com/office/officeart/2005/8/layout/process3"/>
    <dgm:cxn modelId="{542B15BC-01E3-4B65-9E31-52BA5DD27C20}" type="presParOf" srcId="{07F3DD48-061A-4261-98A1-F9CC89FD2919}" destId="{2194F56D-F6E8-4534-ADD0-84482749C414}" srcOrd="1" destOrd="0" presId="urn:microsoft.com/office/officeart/2005/8/layout/process3"/>
    <dgm:cxn modelId="{CDC76F8B-8DA9-4EFC-9446-B50A5975EB36}" type="presParOf" srcId="{07F3DD48-061A-4261-98A1-F9CC89FD2919}" destId="{6AB37EC4-64BA-4E06-B182-EA03244C1DF6}" srcOrd="2" destOrd="0" presId="urn:microsoft.com/office/officeart/2005/8/layout/process3"/>
    <dgm:cxn modelId="{9B269C17-A613-41C8-9466-5F4CF75BC287}" type="presParOf" srcId="{84E5FB4A-100D-4FA0-AD20-16B443679AEF}" destId="{28C15875-7770-471E-BDEF-3B5939473C94}" srcOrd="5" destOrd="0" presId="urn:microsoft.com/office/officeart/2005/8/layout/process3"/>
    <dgm:cxn modelId="{9E376B68-5DCF-4E18-AF57-E96D319ACAE6}" type="presParOf" srcId="{28C15875-7770-471E-BDEF-3B5939473C94}" destId="{6BCB6B60-7D1A-468C-9535-203D37DE8ED1}" srcOrd="0" destOrd="0" presId="urn:microsoft.com/office/officeart/2005/8/layout/process3"/>
    <dgm:cxn modelId="{A70F7170-ADDA-4059-97D6-246C0FEBBD13}" type="presParOf" srcId="{84E5FB4A-100D-4FA0-AD20-16B443679AEF}" destId="{F3B804BA-D783-4A08-A8C7-8000BACEFC2F}" srcOrd="6" destOrd="0" presId="urn:microsoft.com/office/officeart/2005/8/layout/process3"/>
    <dgm:cxn modelId="{8A58CD87-AD30-473B-B888-F416322894F2}" type="presParOf" srcId="{F3B804BA-D783-4A08-A8C7-8000BACEFC2F}" destId="{3B10D7C3-218C-4A51-A270-D798AE7FC57D}" srcOrd="0" destOrd="0" presId="urn:microsoft.com/office/officeart/2005/8/layout/process3"/>
    <dgm:cxn modelId="{EF091E0A-7814-488C-A8CA-2027D364E2C3}" type="presParOf" srcId="{F3B804BA-D783-4A08-A8C7-8000BACEFC2F}" destId="{1B8CF31D-C3D6-472A-9F29-7CDBF3C18469}" srcOrd="1" destOrd="0" presId="urn:microsoft.com/office/officeart/2005/8/layout/process3"/>
    <dgm:cxn modelId="{CA5A66FC-DAE4-48C9-9959-84D6C8F99DC0}" type="presParOf" srcId="{F3B804BA-D783-4A08-A8C7-8000BACEFC2F}" destId="{B0B6EDBC-DFBF-4ADA-B1EF-2C417E04FDD6}" srcOrd="2" destOrd="0" presId="urn:microsoft.com/office/officeart/2005/8/layout/process3"/>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A82DF0B-49C0-47DE-B848-272D52BD4B2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BE"/>
        </a:p>
      </dgm:t>
    </dgm:pt>
    <dgm:pt modelId="{A76B548C-2280-4B27-B141-BCB5B2A69353}">
      <dgm:prSet phldrT="[Texte]"/>
      <dgm:spPr/>
      <dgm:t>
        <a:bodyPr/>
        <a:lstStyle/>
        <a:p>
          <a:r>
            <a:rPr lang="fr-BE" b="1" dirty="0" smtClean="0">
              <a:solidFill>
                <a:srgbClr val="FFFF00"/>
              </a:solidFill>
            </a:rPr>
            <a:t>2007</a:t>
          </a:r>
          <a:endParaRPr lang="fr-BE" b="1" dirty="0">
            <a:solidFill>
              <a:srgbClr val="FFFF00"/>
            </a:solidFill>
          </a:endParaRPr>
        </a:p>
      </dgm:t>
    </dgm:pt>
    <dgm:pt modelId="{F0C2CF9F-B825-47E1-AB1B-F8293CE1E5CC}" type="parTrans" cxnId="{9C74DF3C-A7A3-4C9E-A81F-FEDFF0CEEF90}">
      <dgm:prSet/>
      <dgm:spPr/>
      <dgm:t>
        <a:bodyPr/>
        <a:lstStyle/>
        <a:p>
          <a:endParaRPr lang="fr-BE"/>
        </a:p>
      </dgm:t>
    </dgm:pt>
    <dgm:pt modelId="{D1B982BB-A1A7-4596-A546-932704752043}" type="sibTrans" cxnId="{9C74DF3C-A7A3-4C9E-A81F-FEDFF0CEEF90}">
      <dgm:prSet/>
      <dgm:spPr/>
      <dgm:t>
        <a:bodyPr/>
        <a:lstStyle/>
        <a:p>
          <a:endParaRPr lang="fr-BE"/>
        </a:p>
      </dgm:t>
    </dgm:pt>
    <dgm:pt modelId="{B8198F9E-600F-43E4-8A5F-F47BA2529249}">
      <dgm:prSet phldrT="[Texte]" custT="1"/>
      <dgm:spPr/>
      <dgm:t>
        <a:bodyPr/>
        <a:lstStyle/>
        <a:p>
          <a:r>
            <a:rPr lang="fr-BE" sz="1050" dirty="0" smtClean="0">
              <a:hlinkClick xmlns:r="http://schemas.openxmlformats.org/officeDocument/2006/relationships" r:id="rId1" action="ppaction://hlinkfile"/>
            </a:rPr>
            <a:t>communication sur le don et la transplantation d'organes</a:t>
          </a:r>
          <a:endParaRPr lang="fr-BE" sz="1050" dirty="0"/>
        </a:p>
      </dgm:t>
    </dgm:pt>
    <dgm:pt modelId="{F96F0BF2-4D65-4280-A579-C04461BB10AF}" type="parTrans" cxnId="{E2EE8A69-1A42-4B57-8C56-D017B60B679B}">
      <dgm:prSet/>
      <dgm:spPr/>
      <dgm:t>
        <a:bodyPr/>
        <a:lstStyle/>
        <a:p>
          <a:endParaRPr lang="fr-BE"/>
        </a:p>
      </dgm:t>
    </dgm:pt>
    <dgm:pt modelId="{B66E50AF-7F03-47B9-B86E-2F303A2AEA26}" type="sibTrans" cxnId="{E2EE8A69-1A42-4B57-8C56-D017B60B679B}">
      <dgm:prSet/>
      <dgm:spPr/>
      <dgm:t>
        <a:bodyPr/>
        <a:lstStyle/>
        <a:p>
          <a:endParaRPr lang="fr-BE"/>
        </a:p>
      </dgm:t>
    </dgm:pt>
    <dgm:pt modelId="{BDD65EB0-88DB-4217-99F9-0251A9FA638A}">
      <dgm:prSet phldrT="[Texte]"/>
      <dgm:spPr/>
      <dgm:t>
        <a:bodyPr/>
        <a:lstStyle/>
        <a:p>
          <a:r>
            <a:rPr lang="fr-BE" b="1" dirty="0" smtClean="0">
              <a:solidFill>
                <a:srgbClr val="FFFF00"/>
              </a:solidFill>
            </a:rPr>
            <a:t>2008</a:t>
          </a:r>
          <a:endParaRPr lang="fr-BE" b="1" dirty="0">
            <a:solidFill>
              <a:srgbClr val="FFFF00"/>
            </a:solidFill>
          </a:endParaRPr>
        </a:p>
      </dgm:t>
    </dgm:pt>
    <dgm:pt modelId="{06CE2481-D62F-48B8-A3EC-E0A24F2B5465}" type="parTrans" cxnId="{9E24111C-5BA6-4EC6-BBA9-F70DBB31D1D9}">
      <dgm:prSet/>
      <dgm:spPr/>
      <dgm:t>
        <a:bodyPr/>
        <a:lstStyle/>
        <a:p>
          <a:endParaRPr lang="fr-BE"/>
        </a:p>
      </dgm:t>
    </dgm:pt>
    <dgm:pt modelId="{C4EE5349-37AB-42A8-9DA4-8723790D6BEC}" type="sibTrans" cxnId="{9E24111C-5BA6-4EC6-BBA9-F70DBB31D1D9}">
      <dgm:prSet/>
      <dgm:spPr/>
      <dgm:t>
        <a:bodyPr/>
        <a:lstStyle/>
        <a:p>
          <a:endParaRPr lang="fr-BE"/>
        </a:p>
      </dgm:t>
    </dgm:pt>
    <dgm:pt modelId="{9D9E8468-BC78-486D-8FBC-ACF511BC155C}">
      <dgm:prSet phldrT="[Texte]"/>
      <dgm:spPr/>
      <dgm:t>
        <a:bodyPr/>
        <a:lstStyle/>
        <a:p>
          <a:r>
            <a:rPr lang="fr-BE" b="1" dirty="0" smtClean="0">
              <a:solidFill>
                <a:srgbClr val="FFFF00"/>
              </a:solidFill>
            </a:rPr>
            <a:t>2010</a:t>
          </a:r>
          <a:endParaRPr lang="fr-BE" b="1" dirty="0">
            <a:solidFill>
              <a:srgbClr val="FFFF00"/>
            </a:solidFill>
          </a:endParaRPr>
        </a:p>
      </dgm:t>
    </dgm:pt>
    <dgm:pt modelId="{74803230-2057-45D7-893C-DBA890F1E54D}" type="parTrans" cxnId="{347D8EBD-D8A4-415C-A4F1-3A4F90C04B75}">
      <dgm:prSet/>
      <dgm:spPr/>
      <dgm:t>
        <a:bodyPr/>
        <a:lstStyle/>
        <a:p>
          <a:endParaRPr lang="fr-BE"/>
        </a:p>
      </dgm:t>
    </dgm:pt>
    <dgm:pt modelId="{C2F60D5C-26C2-4F14-8A2E-A0ED66561E93}" type="sibTrans" cxnId="{347D8EBD-D8A4-415C-A4F1-3A4F90C04B75}">
      <dgm:prSet/>
      <dgm:spPr/>
      <dgm:t>
        <a:bodyPr/>
        <a:lstStyle/>
        <a:p>
          <a:endParaRPr lang="fr-BE"/>
        </a:p>
      </dgm:t>
    </dgm:pt>
    <dgm:pt modelId="{B10B6A1F-04ED-4DFC-9C31-2DC006281AA4}">
      <dgm:prSet phldrT="[Texte]" custT="1"/>
      <dgm:spPr/>
      <dgm:t>
        <a:bodyPr/>
        <a:lstStyle/>
        <a:p>
          <a:r>
            <a:rPr lang="fr-BE" sz="1100" b="1" i="0" dirty="0" smtClean="0"/>
            <a:t>Directive</a:t>
          </a:r>
          <a:r>
            <a:rPr lang="fr-BE" sz="900" dirty="0" smtClean="0"/>
            <a:t> </a:t>
          </a:r>
          <a:endParaRPr lang="fr-BE" sz="900" dirty="0"/>
        </a:p>
      </dgm:t>
    </dgm:pt>
    <dgm:pt modelId="{C97E0227-23B4-404B-B5B2-FDE05C8A71CA}" type="parTrans" cxnId="{8C36B3C9-79A4-49C8-8604-8FBC8C1F49FF}">
      <dgm:prSet/>
      <dgm:spPr/>
      <dgm:t>
        <a:bodyPr/>
        <a:lstStyle/>
        <a:p>
          <a:endParaRPr lang="fr-BE"/>
        </a:p>
      </dgm:t>
    </dgm:pt>
    <dgm:pt modelId="{4EA5A2E2-F8D5-47C8-A6D8-0E2388250BE9}" type="sibTrans" cxnId="{8C36B3C9-79A4-49C8-8604-8FBC8C1F49FF}">
      <dgm:prSet/>
      <dgm:spPr/>
      <dgm:t>
        <a:bodyPr/>
        <a:lstStyle/>
        <a:p>
          <a:endParaRPr lang="fr-BE"/>
        </a:p>
      </dgm:t>
    </dgm:pt>
    <dgm:pt modelId="{E25CCCC4-F41A-47BF-95B0-BABAAE3FF720}">
      <dgm:prSet custT="1"/>
      <dgm:spPr/>
      <dgm:t>
        <a:bodyPr/>
        <a:lstStyle/>
        <a:p>
          <a:r>
            <a:rPr lang="fr-BE" sz="1050" dirty="0" smtClean="0">
              <a:hlinkClick xmlns:r="http://schemas.openxmlformats.org/officeDocument/2006/relationships" r:id="rId2" action="ppaction://hlinkfile"/>
            </a:rPr>
            <a:t>proposition de directive</a:t>
          </a:r>
          <a:endParaRPr lang="fr-BE" sz="1050" dirty="0"/>
        </a:p>
      </dgm:t>
    </dgm:pt>
    <dgm:pt modelId="{FC990D4D-44F0-42FE-B0B9-13CEC20A6954}" type="parTrans" cxnId="{98C5057F-849A-41CE-8546-04B5D1C8F2FD}">
      <dgm:prSet/>
      <dgm:spPr/>
      <dgm:t>
        <a:bodyPr/>
        <a:lstStyle/>
        <a:p>
          <a:endParaRPr lang="fr-BE"/>
        </a:p>
      </dgm:t>
    </dgm:pt>
    <dgm:pt modelId="{C8F0A16D-11D2-4F84-BB39-F313B40F1E48}" type="sibTrans" cxnId="{98C5057F-849A-41CE-8546-04B5D1C8F2FD}">
      <dgm:prSet/>
      <dgm:spPr/>
      <dgm:t>
        <a:bodyPr/>
        <a:lstStyle/>
        <a:p>
          <a:endParaRPr lang="fr-BE"/>
        </a:p>
      </dgm:t>
    </dgm:pt>
    <dgm:pt modelId="{575C8A6A-53A4-4A59-9AEF-B88ECF04BC7D}">
      <dgm:prSet/>
      <dgm:spPr/>
      <dgm:t>
        <a:bodyPr/>
        <a:lstStyle/>
        <a:p>
          <a:r>
            <a:rPr lang="fr-BE" b="1" dirty="0" smtClean="0">
              <a:solidFill>
                <a:srgbClr val="FFFF00"/>
              </a:solidFill>
            </a:rPr>
            <a:t>2005-2006</a:t>
          </a:r>
          <a:endParaRPr lang="fr-BE" b="1" dirty="0">
            <a:solidFill>
              <a:srgbClr val="FFFF00"/>
            </a:solidFill>
          </a:endParaRPr>
        </a:p>
      </dgm:t>
    </dgm:pt>
    <dgm:pt modelId="{49C01DC2-F282-423D-8613-C3606B517577}" type="parTrans" cxnId="{0D1A06BC-7787-4577-96BD-D30C074551E4}">
      <dgm:prSet/>
      <dgm:spPr/>
      <dgm:t>
        <a:bodyPr/>
        <a:lstStyle/>
        <a:p>
          <a:endParaRPr lang="fr-BE"/>
        </a:p>
      </dgm:t>
    </dgm:pt>
    <dgm:pt modelId="{E5536DDF-35F1-405B-BDE6-C3BAD1DF9400}" type="sibTrans" cxnId="{0D1A06BC-7787-4577-96BD-D30C074551E4}">
      <dgm:prSet/>
      <dgm:spPr/>
      <dgm:t>
        <a:bodyPr/>
        <a:lstStyle/>
        <a:p>
          <a:endParaRPr lang="fr-BE"/>
        </a:p>
      </dgm:t>
    </dgm:pt>
    <dgm:pt modelId="{FD740F51-AF26-4DAF-A59B-36430527C572}">
      <dgm:prSet/>
      <dgm:spPr/>
      <dgm:t>
        <a:bodyPr/>
        <a:lstStyle/>
        <a:p>
          <a:r>
            <a:rPr lang="fr-BE" dirty="0" smtClean="0"/>
            <a:t>Consultation publique</a:t>
          </a:r>
          <a:endParaRPr lang="fr-BE" dirty="0"/>
        </a:p>
      </dgm:t>
    </dgm:pt>
    <dgm:pt modelId="{7F6F0CED-14E6-40EE-973E-05C74A11B66A}" type="parTrans" cxnId="{2193A46E-E990-44A2-B574-1AA1091ABFDA}">
      <dgm:prSet/>
      <dgm:spPr/>
      <dgm:t>
        <a:bodyPr/>
        <a:lstStyle/>
        <a:p>
          <a:endParaRPr lang="fr-BE"/>
        </a:p>
      </dgm:t>
    </dgm:pt>
    <dgm:pt modelId="{66DE9252-A6B0-4D8B-876F-59E8B15B0AAD}" type="sibTrans" cxnId="{2193A46E-E990-44A2-B574-1AA1091ABFDA}">
      <dgm:prSet/>
      <dgm:spPr/>
      <dgm:t>
        <a:bodyPr/>
        <a:lstStyle/>
        <a:p>
          <a:endParaRPr lang="fr-BE"/>
        </a:p>
      </dgm:t>
    </dgm:pt>
    <dgm:pt modelId="{8DBFD63E-209C-49F0-A452-792EAC721939}">
      <dgm:prSet custT="1"/>
      <dgm:spPr/>
      <dgm:t>
        <a:bodyPr/>
        <a:lstStyle/>
        <a:p>
          <a:r>
            <a:rPr lang="fr-BE" sz="1050" b="1" dirty="0" smtClean="0">
              <a:solidFill>
                <a:srgbClr val="FFFF00"/>
              </a:solidFill>
            </a:rPr>
            <a:t>10 </a:t>
          </a:r>
          <a:r>
            <a:rPr lang="fr-BE" sz="1050" b="1" dirty="0" smtClean="0">
              <a:solidFill>
                <a:srgbClr val="FFFF00"/>
              </a:solidFill>
            </a:rPr>
            <a:t>novembre 2012</a:t>
          </a:r>
          <a:endParaRPr lang="fr-BE" sz="1050" b="1" dirty="0">
            <a:solidFill>
              <a:srgbClr val="FFFF00"/>
            </a:solidFill>
          </a:endParaRPr>
        </a:p>
      </dgm:t>
    </dgm:pt>
    <dgm:pt modelId="{73313E99-54BC-4CF7-A1E4-CE071D8CD20C}" type="parTrans" cxnId="{DCB0E041-4895-4C0C-8428-3D144464F9F8}">
      <dgm:prSet/>
      <dgm:spPr/>
      <dgm:t>
        <a:bodyPr/>
        <a:lstStyle/>
        <a:p>
          <a:endParaRPr lang="fr-BE"/>
        </a:p>
      </dgm:t>
    </dgm:pt>
    <dgm:pt modelId="{E30ED684-E997-4CD0-B2E4-975D604CF124}" type="sibTrans" cxnId="{DCB0E041-4895-4C0C-8428-3D144464F9F8}">
      <dgm:prSet/>
      <dgm:spPr/>
      <dgm:t>
        <a:bodyPr/>
        <a:lstStyle/>
        <a:p>
          <a:endParaRPr lang="fr-BE"/>
        </a:p>
      </dgm:t>
    </dgm:pt>
    <dgm:pt modelId="{84E5FB4A-100D-4FA0-AD20-16B443679AEF}" type="pres">
      <dgm:prSet presAssocID="{2A82DF0B-49C0-47DE-B848-272D52BD4B25}" presName="linearFlow" presStyleCnt="0">
        <dgm:presLayoutVars>
          <dgm:dir/>
          <dgm:animLvl val="lvl"/>
          <dgm:resizeHandles val="exact"/>
        </dgm:presLayoutVars>
      </dgm:prSet>
      <dgm:spPr/>
      <dgm:t>
        <a:bodyPr/>
        <a:lstStyle/>
        <a:p>
          <a:endParaRPr lang="fr-BE"/>
        </a:p>
      </dgm:t>
    </dgm:pt>
    <dgm:pt modelId="{CDBB69FF-6AA9-4A11-B121-BFCE3AE560CE}" type="pres">
      <dgm:prSet presAssocID="{575C8A6A-53A4-4A59-9AEF-B88ECF04BC7D}" presName="composite" presStyleCnt="0"/>
      <dgm:spPr/>
    </dgm:pt>
    <dgm:pt modelId="{0F0387FE-706A-4590-B2D8-9A3081DCD7D1}" type="pres">
      <dgm:prSet presAssocID="{575C8A6A-53A4-4A59-9AEF-B88ECF04BC7D}" presName="parTx" presStyleLbl="node1" presStyleIdx="0" presStyleCnt="5">
        <dgm:presLayoutVars>
          <dgm:chMax val="0"/>
          <dgm:chPref val="0"/>
          <dgm:bulletEnabled val="1"/>
        </dgm:presLayoutVars>
      </dgm:prSet>
      <dgm:spPr/>
      <dgm:t>
        <a:bodyPr/>
        <a:lstStyle/>
        <a:p>
          <a:endParaRPr lang="fr-BE"/>
        </a:p>
      </dgm:t>
    </dgm:pt>
    <dgm:pt modelId="{4DFDD3B5-9C75-4662-8211-84A606ACECF4}" type="pres">
      <dgm:prSet presAssocID="{575C8A6A-53A4-4A59-9AEF-B88ECF04BC7D}" presName="parSh" presStyleLbl="node1" presStyleIdx="0" presStyleCnt="5"/>
      <dgm:spPr/>
      <dgm:t>
        <a:bodyPr/>
        <a:lstStyle/>
        <a:p>
          <a:endParaRPr lang="fr-BE"/>
        </a:p>
      </dgm:t>
    </dgm:pt>
    <dgm:pt modelId="{E4F71F21-F7B4-43D0-BEE2-F930D1E59798}" type="pres">
      <dgm:prSet presAssocID="{575C8A6A-53A4-4A59-9AEF-B88ECF04BC7D}" presName="desTx" presStyleLbl="fgAcc1" presStyleIdx="0" presStyleCnt="5">
        <dgm:presLayoutVars>
          <dgm:bulletEnabled val="1"/>
        </dgm:presLayoutVars>
      </dgm:prSet>
      <dgm:spPr/>
      <dgm:t>
        <a:bodyPr/>
        <a:lstStyle/>
        <a:p>
          <a:endParaRPr lang="fr-BE"/>
        </a:p>
      </dgm:t>
    </dgm:pt>
    <dgm:pt modelId="{A9653AEC-92B4-434E-80B1-8A5DAEB00659}" type="pres">
      <dgm:prSet presAssocID="{E5536DDF-35F1-405B-BDE6-C3BAD1DF9400}" presName="sibTrans" presStyleLbl="sibTrans2D1" presStyleIdx="0" presStyleCnt="4"/>
      <dgm:spPr/>
      <dgm:t>
        <a:bodyPr/>
        <a:lstStyle/>
        <a:p>
          <a:endParaRPr lang="fr-BE"/>
        </a:p>
      </dgm:t>
    </dgm:pt>
    <dgm:pt modelId="{EFC51F70-F7BA-4260-A30B-B7E260E1469C}" type="pres">
      <dgm:prSet presAssocID="{E5536DDF-35F1-405B-BDE6-C3BAD1DF9400}" presName="connTx" presStyleLbl="sibTrans2D1" presStyleIdx="0" presStyleCnt="4"/>
      <dgm:spPr/>
      <dgm:t>
        <a:bodyPr/>
        <a:lstStyle/>
        <a:p>
          <a:endParaRPr lang="fr-BE"/>
        </a:p>
      </dgm:t>
    </dgm:pt>
    <dgm:pt modelId="{44EF192A-8360-483E-94B3-BB318205CDD1}" type="pres">
      <dgm:prSet presAssocID="{A76B548C-2280-4B27-B141-BCB5B2A69353}" presName="composite" presStyleCnt="0"/>
      <dgm:spPr/>
    </dgm:pt>
    <dgm:pt modelId="{9EA1D2B6-2FD2-4A59-94A4-D7DF4E97F9FF}" type="pres">
      <dgm:prSet presAssocID="{A76B548C-2280-4B27-B141-BCB5B2A69353}" presName="parTx" presStyleLbl="node1" presStyleIdx="0" presStyleCnt="5">
        <dgm:presLayoutVars>
          <dgm:chMax val="0"/>
          <dgm:chPref val="0"/>
          <dgm:bulletEnabled val="1"/>
        </dgm:presLayoutVars>
      </dgm:prSet>
      <dgm:spPr/>
      <dgm:t>
        <a:bodyPr/>
        <a:lstStyle/>
        <a:p>
          <a:endParaRPr lang="fr-BE"/>
        </a:p>
      </dgm:t>
    </dgm:pt>
    <dgm:pt modelId="{9AA75F73-0A38-46D9-94ED-11A702AF638F}" type="pres">
      <dgm:prSet presAssocID="{A76B548C-2280-4B27-B141-BCB5B2A69353}" presName="parSh" presStyleLbl="node1" presStyleIdx="1" presStyleCnt="5" custLinFactNeighborX="725" custLinFactNeighborY="15585"/>
      <dgm:spPr/>
      <dgm:t>
        <a:bodyPr/>
        <a:lstStyle/>
        <a:p>
          <a:endParaRPr lang="fr-BE"/>
        </a:p>
      </dgm:t>
    </dgm:pt>
    <dgm:pt modelId="{ED071CDA-7274-4D99-8944-047224BE7B8A}" type="pres">
      <dgm:prSet presAssocID="{A76B548C-2280-4B27-B141-BCB5B2A69353}" presName="desTx" presStyleLbl="fgAcc1" presStyleIdx="1" presStyleCnt="5" custScaleX="120043" custScaleY="154426" custLinFactNeighborX="-341" custLinFactNeighborY="18016">
        <dgm:presLayoutVars>
          <dgm:bulletEnabled val="1"/>
        </dgm:presLayoutVars>
      </dgm:prSet>
      <dgm:spPr/>
      <dgm:t>
        <a:bodyPr/>
        <a:lstStyle/>
        <a:p>
          <a:endParaRPr lang="fr-BE"/>
        </a:p>
      </dgm:t>
    </dgm:pt>
    <dgm:pt modelId="{42E617EB-3D4C-4850-A4B7-57F40EC5CABD}" type="pres">
      <dgm:prSet presAssocID="{D1B982BB-A1A7-4596-A546-932704752043}" presName="sibTrans" presStyleLbl="sibTrans2D1" presStyleIdx="1" presStyleCnt="4"/>
      <dgm:spPr/>
      <dgm:t>
        <a:bodyPr/>
        <a:lstStyle/>
        <a:p>
          <a:endParaRPr lang="fr-BE"/>
        </a:p>
      </dgm:t>
    </dgm:pt>
    <dgm:pt modelId="{6A8ABE90-988D-47A6-9338-C7AA48E25295}" type="pres">
      <dgm:prSet presAssocID="{D1B982BB-A1A7-4596-A546-932704752043}" presName="connTx" presStyleLbl="sibTrans2D1" presStyleIdx="1" presStyleCnt="4"/>
      <dgm:spPr/>
      <dgm:t>
        <a:bodyPr/>
        <a:lstStyle/>
        <a:p>
          <a:endParaRPr lang="fr-BE"/>
        </a:p>
      </dgm:t>
    </dgm:pt>
    <dgm:pt modelId="{07F3DD48-061A-4261-98A1-F9CC89FD2919}" type="pres">
      <dgm:prSet presAssocID="{BDD65EB0-88DB-4217-99F9-0251A9FA638A}" presName="composite" presStyleCnt="0"/>
      <dgm:spPr/>
    </dgm:pt>
    <dgm:pt modelId="{565A5C11-DAAA-4887-AF4C-EA893C4E6D6B}" type="pres">
      <dgm:prSet presAssocID="{BDD65EB0-88DB-4217-99F9-0251A9FA638A}" presName="parTx" presStyleLbl="node1" presStyleIdx="1" presStyleCnt="5">
        <dgm:presLayoutVars>
          <dgm:chMax val="0"/>
          <dgm:chPref val="0"/>
          <dgm:bulletEnabled val="1"/>
        </dgm:presLayoutVars>
      </dgm:prSet>
      <dgm:spPr/>
      <dgm:t>
        <a:bodyPr/>
        <a:lstStyle/>
        <a:p>
          <a:endParaRPr lang="fr-BE"/>
        </a:p>
      </dgm:t>
    </dgm:pt>
    <dgm:pt modelId="{2194F56D-F6E8-4534-ADD0-84482749C414}" type="pres">
      <dgm:prSet presAssocID="{BDD65EB0-88DB-4217-99F9-0251A9FA638A}" presName="parSh" presStyleLbl="node1" presStyleIdx="2" presStyleCnt="5"/>
      <dgm:spPr/>
      <dgm:t>
        <a:bodyPr/>
        <a:lstStyle/>
        <a:p>
          <a:endParaRPr lang="fr-BE"/>
        </a:p>
      </dgm:t>
    </dgm:pt>
    <dgm:pt modelId="{6AB37EC4-64BA-4E06-B182-EA03244C1DF6}" type="pres">
      <dgm:prSet presAssocID="{BDD65EB0-88DB-4217-99F9-0251A9FA638A}" presName="desTx" presStyleLbl="fgAcc1" presStyleIdx="2" presStyleCnt="5">
        <dgm:presLayoutVars>
          <dgm:bulletEnabled val="1"/>
        </dgm:presLayoutVars>
      </dgm:prSet>
      <dgm:spPr/>
      <dgm:t>
        <a:bodyPr/>
        <a:lstStyle/>
        <a:p>
          <a:endParaRPr lang="fr-BE"/>
        </a:p>
      </dgm:t>
    </dgm:pt>
    <dgm:pt modelId="{28C15875-7770-471E-BDEF-3B5939473C94}" type="pres">
      <dgm:prSet presAssocID="{C4EE5349-37AB-42A8-9DA4-8723790D6BEC}" presName="sibTrans" presStyleLbl="sibTrans2D1" presStyleIdx="2" presStyleCnt="4"/>
      <dgm:spPr/>
      <dgm:t>
        <a:bodyPr/>
        <a:lstStyle/>
        <a:p>
          <a:endParaRPr lang="fr-BE"/>
        </a:p>
      </dgm:t>
    </dgm:pt>
    <dgm:pt modelId="{6BCB6B60-7D1A-468C-9535-203D37DE8ED1}" type="pres">
      <dgm:prSet presAssocID="{C4EE5349-37AB-42A8-9DA4-8723790D6BEC}" presName="connTx" presStyleLbl="sibTrans2D1" presStyleIdx="2" presStyleCnt="4"/>
      <dgm:spPr/>
      <dgm:t>
        <a:bodyPr/>
        <a:lstStyle/>
        <a:p>
          <a:endParaRPr lang="fr-BE"/>
        </a:p>
      </dgm:t>
    </dgm:pt>
    <dgm:pt modelId="{F3B804BA-D783-4A08-A8C7-8000BACEFC2F}" type="pres">
      <dgm:prSet presAssocID="{9D9E8468-BC78-486D-8FBC-ACF511BC155C}" presName="composite" presStyleCnt="0"/>
      <dgm:spPr/>
    </dgm:pt>
    <dgm:pt modelId="{3B10D7C3-218C-4A51-A270-D798AE7FC57D}" type="pres">
      <dgm:prSet presAssocID="{9D9E8468-BC78-486D-8FBC-ACF511BC155C}" presName="parTx" presStyleLbl="node1" presStyleIdx="2" presStyleCnt="5">
        <dgm:presLayoutVars>
          <dgm:chMax val="0"/>
          <dgm:chPref val="0"/>
          <dgm:bulletEnabled val="1"/>
        </dgm:presLayoutVars>
      </dgm:prSet>
      <dgm:spPr/>
      <dgm:t>
        <a:bodyPr/>
        <a:lstStyle/>
        <a:p>
          <a:endParaRPr lang="fr-BE"/>
        </a:p>
      </dgm:t>
    </dgm:pt>
    <dgm:pt modelId="{1B8CF31D-C3D6-472A-9F29-7CDBF3C18469}" type="pres">
      <dgm:prSet presAssocID="{9D9E8468-BC78-486D-8FBC-ACF511BC155C}" presName="parSh" presStyleLbl="node1" presStyleIdx="3" presStyleCnt="5"/>
      <dgm:spPr/>
      <dgm:t>
        <a:bodyPr/>
        <a:lstStyle/>
        <a:p>
          <a:endParaRPr lang="fr-BE"/>
        </a:p>
      </dgm:t>
    </dgm:pt>
    <dgm:pt modelId="{B0B6EDBC-DFBF-4ADA-B1EF-2C417E04FDD6}" type="pres">
      <dgm:prSet presAssocID="{9D9E8468-BC78-486D-8FBC-ACF511BC155C}" presName="desTx" presStyleLbl="fgAcc1" presStyleIdx="3" presStyleCnt="5">
        <dgm:presLayoutVars>
          <dgm:bulletEnabled val="1"/>
        </dgm:presLayoutVars>
      </dgm:prSet>
      <dgm:spPr/>
      <dgm:t>
        <a:bodyPr/>
        <a:lstStyle/>
        <a:p>
          <a:endParaRPr lang="fr-BE"/>
        </a:p>
      </dgm:t>
    </dgm:pt>
    <dgm:pt modelId="{7D6379BA-5490-4AC2-B750-DDBC9AFDF170}" type="pres">
      <dgm:prSet presAssocID="{C2F60D5C-26C2-4F14-8A2E-A0ED66561E93}" presName="sibTrans" presStyleLbl="sibTrans2D1" presStyleIdx="3" presStyleCnt="4"/>
      <dgm:spPr/>
      <dgm:t>
        <a:bodyPr/>
        <a:lstStyle/>
        <a:p>
          <a:endParaRPr lang="fr-BE"/>
        </a:p>
      </dgm:t>
    </dgm:pt>
    <dgm:pt modelId="{34744184-A801-46DA-BA87-8C374A31BD2D}" type="pres">
      <dgm:prSet presAssocID="{C2F60D5C-26C2-4F14-8A2E-A0ED66561E93}" presName="connTx" presStyleLbl="sibTrans2D1" presStyleIdx="3" presStyleCnt="4"/>
      <dgm:spPr/>
      <dgm:t>
        <a:bodyPr/>
        <a:lstStyle/>
        <a:p>
          <a:endParaRPr lang="fr-BE"/>
        </a:p>
      </dgm:t>
    </dgm:pt>
    <dgm:pt modelId="{FCF6DDC9-E6BA-40A9-A9E1-757FA88408CC}" type="pres">
      <dgm:prSet presAssocID="{8DBFD63E-209C-49F0-A452-792EAC721939}" presName="composite" presStyleCnt="0"/>
      <dgm:spPr/>
    </dgm:pt>
    <dgm:pt modelId="{615772E4-4C3E-4828-B202-FA9CC6EB9B7A}" type="pres">
      <dgm:prSet presAssocID="{8DBFD63E-209C-49F0-A452-792EAC721939}" presName="parTx" presStyleLbl="node1" presStyleIdx="3" presStyleCnt="5">
        <dgm:presLayoutVars>
          <dgm:chMax val="0"/>
          <dgm:chPref val="0"/>
          <dgm:bulletEnabled val="1"/>
        </dgm:presLayoutVars>
      </dgm:prSet>
      <dgm:spPr/>
      <dgm:t>
        <a:bodyPr/>
        <a:lstStyle/>
        <a:p>
          <a:endParaRPr lang="fr-BE"/>
        </a:p>
      </dgm:t>
    </dgm:pt>
    <dgm:pt modelId="{86B9D358-B77E-4D91-820E-F1BB5E345CCE}" type="pres">
      <dgm:prSet presAssocID="{8DBFD63E-209C-49F0-A452-792EAC721939}" presName="parSh" presStyleLbl="node1" presStyleIdx="4" presStyleCnt="5" custScaleX="139688"/>
      <dgm:spPr/>
      <dgm:t>
        <a:bodyPr/>
        <a:lstStyle/>
        <a:p>
          <a:endParaRPr lang="fr-BE"/>
        </a:p>
      </dgm:t>
    </dgm:pt>
    <dgm:pt modelId="{15CFF47E-B46D-48DD-8068-EC77EF83E64C}" type="pres">
      <dgm:prSet presAssocID="{8DBFD63E-209C-49F0-A452-792EAC721939}" presName="desTx" presStyleLbl="fgAcc1" presStyleIdx="4" presStyleCnt="5" custLinFactNeighborX="-1528" custLinFactNeighborY="487">
        <dgm:presLayoutVars>
          <dgm:bulletEnabled val="1"/>
        </dgm:presLayoutVars>
      </dgm:prSet>
      <dgm:spPr/>
    </dgm:pt>
  </dgm:ptLst>
  <dgm:cxnLst>
    <dgm:cxn modelId="{9E24111C-5BA6-4EC6-BBA9-F70DBB31D1D9}" srcId="{2A82DF0B-49C0-47DE-B848-272D52BD4B25}" destId="{BDD65EB0-88DB-4217-99F9-0251A9FA638A}" srcOrd="2" destOrd="0" parTransId="{06CE2481-D62F-48B8-A3EC-E0A24F2B5465}" sibTransId="{C4EE5349-37AB-42A8-9DA4-8723790D6BEC}"/>
    <dgm:cxn modelId="{8191AB97-4954-437C-81D5-6A5D0A023429}" type="presOf" srcId="{FD740F51-AF26-4DAF-A59B-36430527C572}" destId="{E4F71F21-F7B4-43D0-BEE2-F930D1E59798}" srcOrd="0" destOrd="0" presId="urn:microsoft.com/office/officeart/2005/8/layout/process3"/>
    <dgm:cxn modelId="{6B3AC7B1-0CC4-49E1-9D33-3C454130F934}" type="presOf" srcId="{2A82DF0B-49C0-47DE-B848-272D52BD4B25}" destId="{84E5FB4A-100D-4FA0-AD20-16B443679AEF}" srcOrd="0" destOrd="0" presId="urn:microsoft.com/office/officeart/2005/8/layout/process3"/>
    <dgm:cxn modelId="{E2EE8A69-1A42-4B57-8C56-D017B60B679B}" srcId="{A76B548C-2280-4B27-B141-BCB5B2A69353}" destId="{B8198F9E-600F-43E4-8A5F-F47BA2529249}" srcOrd="0" destOrd="0" parTransId="{F96F0BF2-4D65-4280-A579-C04461BB10AF}" sibTransId="{B66E50AF-7F03-47B9-B86E-2F303A2AEA26}"/>
    <dgm:cxn modelId="{0D1A06BC-7787-4577-96BD-D30C074551E4}" srcId="{2A82DF0B-49C0-47DE-B848-272D52BD4B25}" destId="{575C8A6A-53A4-4A59-9AEF-B88ECF04BC7D}" srcOrd="0" destOrd="0" parTransId="{49C01DC2-F282-423D-8613-C3606B517577}" sibTransId="{E5536DDF-35F1-405B-BDE6-C3BAD1DF9400}"/>
    <dgm:cxn modelId="{39F611E2-462B-45CF-BBE6-DEFB7A597471}" type="presOf" srcId="{A76B548C-2280-4B27-B141-BCB5B2A69353}" destId="{9AA75F73-0A38-46D9-94ED-11A702AF638F}" srcOrd="1" destOrd="0" presId="urn:microsoft.com/office/officeart/2005/8/layout/process3"/>
    <dgm:cxn modelId="{8C36B3C9-79A4-49C8-8604-8FBC8C1F49FF}" srcId="{9D9E8468-BC78-486D-8FBC-ACF511BC155C}" destId="{B10B6A1F-04ED-4DFC-9C31-2DC006281AA4}" srcOrd="0" destOrd="0" parTransId="{C97E0227-23B4-404B-B5B2-FDE05C8A71CA}" sibTransId="{4EA5A2E2-F8D5-47C8-A6D8-0E2388250BE9}"/>
    <dgm:cxn modelId="{8863CB21-05BA-4F2E-B683-7A8BC500BA8A}" type="presOf" srcId="{9D9E8468-BC78-486D-8FBC-ACF511BC155C}" destId="{3B10D7C3-218C-4A51-A270-D798AE7FC57D}" srcOrd="0" destOrd="0" presId="urn:microsoft.com/office/officeart/2005/8/layout/process3"/>
    <dgm:cxn modelId="{FBB51B09-840F-4E40-8D3F-05210749540E}" type="presOf" srcId="{9D9E8468-BC78-486D-8FBC-ACF511BC155C}" destId="{1B8CF31D-C3D6-472A-9F29-7CDBF3C18469}" srcOrd="1" destOrd="0" presId="urn:microsoft.com/office/officeart/2005/8/layout/process3"/>
    <dgm:cxn modelId="{FFA53F05-1B4B-4A5F-9A34-38031B62D3D5}" type="presOf" srcId="{BDD65EB0-88DB-4217-99F9-0251A9FA638A}" destId="{565A5C11-DAAA-4887-AF4C-EA893C4E6D6B}" srcOrd="0" destOrd="0" presId="urn:microsoft.com/office/officeart/2005/8/layout/process3"/>
    <dgm:cxn modelId="{5E735BF8-CDFD-4225-8CF8-B73047FF0BF4}" type="presOf" srcId="{A76B548C-2280-4B27-B141-BCB5B2A69353}" destId="{9EA1D2B6-2FD2-4A59-94A4-D7DF4E97F9FF}" srcOrd="0" destOrd="0" presId="urn:microsoft.com/office/officeart/2005/8/layout/process3"/>
    <dgm:cxn modelId="{56871F67-3419-4453-B479-1C7C56F2324B}" type="presOf" srcId="{8DBFD63E-209C-49F0-A452-792EAC721939}" destId="{615772E4-4C3E-4828-B202-FA9CC6EB9B7A}" srcOrd="0" destOrd="0" presId="urn:microsoft.com/office/officeart/2005/8/layout/process3"/>
    <dgm:cxn modelId="{FB85C15B-339C-4FA4-A75A-D21A5F3C8D1B}" type="presOf" srcId="{C2F60D5C-26C2-4F14-8A2E-A0ED66561E93}" destId="{34744184-A801-46DA-BA87-8C374A31BD2D}" srcOrd="1" destOrd="0" presId="urn:microsoft.com/office/officeart/2005/8/layout/process3"/>
    <dgm:cxn modelId="{25F39315-1A57-48FB-A10C-6867D9991EFF}" type="presOf" srcId="{E25CCCC4-F41A-47BF-95B0-BABAAE3FF720}" destId="{6AB37EC4-64BA-4E06-B182-EA03244C1DF6}" srcOrd="0" destOrd="0" presId="urn:microsoft.com/office/officeart/2005/8/layout/process3"/>
    <dgm:cxn modelId="{9C74DF3C-A7A3-4C9E-A81F-FEDFF0CEEF90}" srcId="{2A82DF0B-49C0-47DE-B848-272D52BD4B25}" destId="{A76B548C-2280-4B27-B141-BCB5B2A69353}" srcOrd="1" destOrd="0" parTransId="{F0C2CF9F-B825-47E1-AB1B-F8293CE1E5CC}" sibTransId="{D1B982BB-A1A7-4596-A546-932704752043}"/>
    <dgm:cxn modelId="{98C5057F-849A-41CE-8546-04B5D1C8F2FD}" srcId="{BDD65EB0-88DB-4217-99F9-0251A9FA638A}" destId="{E25CCCC4-F41A-47BF-95B0-BABAAE3FF720}" srcOrd="0" destOrd="0" parTransId="{FC990D4D-44F0-42FE-B0B9-13CEC20A6954}" sibTransId="{C8F0A16D-11D2-4F84-BB39-F313B40F1E48}"/>
    <dgm:cxn modelId="{2193A46E-E990-44A2-B574-1AA1091ABFDA}" srcId="{575C8A6A-53A4-4A59-9AEF-B88ECF04BC7D}" destId="{FD740F51-AF26-4DAF-A59B-36430527C572}" srcOrd="0" destOrd="0" parTransId="{7F6F0CED-14E6-40EE-973E-05C74A11B66A}" sibTransId="{66DE9252-A6B0-4D8B-876F-59E8B15B0AAD}"/>
    <dgm:cxn modelId="{347D8EBD-D8A4-415C-A4F1-3A4F90C04B75}" srcId="{2A82DF0B-49C0-47DE-B848-272D52BD4B25}" destId="{9D9E8468-BC78-486D-8FBC-ACF511BC155C}" srcOrd="3" destOrd="0" parTransId="{74803230-2057-45D7-893C-DBA890F1E54D}" sibTransId="{C2F60D5C-26C2-4F14-8A2E-A0ED66561E93}"/>
    <dgm:cxn modelId="{0A314B0A-6A51-4473-A30F-F9B0AC5D70A5}" type="presOf" srcId="{D1B982BB-A1A7-4596-A546-932704752043}" destId="{42E617EB-3D4C-4850-A4B7-57F40EC5CABD}" srcOrd="0" destOrd="0" presId="urn:microsoft.com/office/officeart/2005/8/layout/process3"/>
    <dgm:cxn modelId="{8B264AD3-0921-46A8-BC74-D88233F9A271}" type="presOf" srcId="{E5536DDF-35F1-405B-BDE6-C3BAD1DF9400}" destId="{EFC51F70-F7BA-4260-A30B-B7E260E1469C}" srcOrd="1" destOrd="0" presId="urn:microsoft.com/office/officeart/2005/8/layout/process3"/>
    <dgm:cxn modelId="{DCB0E041-4895-4C0C-8428-3D144464F9F8}" srcId="{2A82DF0B-49C0-47DE-B848-272D52BD4B25}" destId="{8DBFD63E-209C-49F0-A452-792EAC721939}" srcOrd="4" destOrd="0" parTransId="{73313E99-54BC-4CF7-A1E4-CE071D8CD20C}" sibTransId="{E30ED684-E997-4CD0-B2E4-975D604CF124}"/>
    <dgm:cxn modelId="{60251E6A-EC9E-46FB-9376-437309A47E8A}" type="presOf" srcId="{8DBFD63E-209C-49F0-A452-792EAC721939}" destId="{86B9D358-B77E-4D91-820E-F1BB5E345CCE}" srcOrd="1" destOrd="0" presId="urn:microsoft.com/office/officeart/2005/8/layout/process3"/>
    <dgm:cxn modelId="{71B473CA-E1B8-42C4-A0E0-36C441E4C70F}" type="presOf" srcId="{BDD65EB0-88DB-4217-99F9-0251A9FA638A}" destId="{2194F56D-F6E8-4534-ADD0-84482749C414}" srcOrd="1" destOrd="0" presId="urn:microsoft.com/office/officeart/2005/8/layout/process3"/>
    <dgm:cxn modelId="{43C109CF-0AD8-4969-ACDF-CA4438A1194E}" type="presOf" srcId="{B8198F9E-600F-43E4-8A5F-F47BA2529249}" destId="{ED071CDA-7274-4D99-8944-047224BE7B8A}" srcOrd="0" destOrd="0" presId="urn:microsoft.com/office/officeart/2005/8/layout/process3"/>
    <dgm:cxn modelId="{58C112B2-7D33-4C89-B932-7EED80E21BF1}" type="presOf" srcId="{575C8A6A-53A4-4A59-9AEF-B88ECF04BC7D}" destId="{4DFDD3B5-9C75-4662-8211-84A606ACECF4}" srcOrd="1" destOrd="0" presId="urn:microsoft.com/office/officeart/2005/8/layout/process3"/>
    <dgm:cxn modelId="{861DA7F3-1ECE-4E4A-BB16-8695B9CD29D7}" type="presOf" srcId="{C4EE5349-37AB-42A8-9DA4-8723790D6BEC}" destId="{28C15875-7770-471E-BDEF-3B5939473C94}" srcOrd="0" destOrd="0" presId="urn:microsoft.com/office/officeart/2005/8/layout/process3"/>
    <dgm:cxn modelId="{689756C1-996E-43B6-9BA2-AD2AFE0D3632}" type="presOf" srcId="{C2F60D5C-26C2-4F14-8A2E-A0ED66561E93}" destId="{7D6379BA-5490-4AC2-B750-DDBC9AFDF170}" srcOrd="0" destOrd="0" presId="urn:microsoft.com/office/officeart/2005/8/layout/process3"/>
    <dgm:cxn modelId="{A8817062-D037-4E0A-AC60-CB734CBF0723}" type="presOf" srcId="{C4EE5349-37AB-42A8-9DA4-8723790D6BEC}" destId="{6BCB6B60-7D1A-468C-9535-203D37DE8ED1}" srcOrd="1" destOrd="0" presId="urn:microsoft.com/office/officeart/2005/8/layout/process3"/>
    <dgm:cxn modelId="{A81727F1-82A2-46D4-8A6F-A9B4CDF8F8C8}" type="presOf" srcId="{B10B6A1F-04ED-4DFC-9C31-2DC006281AA4}" destId="{B0B6EDBC-DFBF-4ADA-B1EF-2C417E04FDD6}" srcOrd="0" destOrd="0" presId="urn:microsoft.com/office/officeart/2005/8/layout/process3"/>
    <dgm:cxn modelId="{EDB8E6AC-AD4B-40E5-A326-27F39B35F32B}" type="presOf" srcId="{575C8A6A-53A4-4A59-9AEF-B88ECF04BC7D}" destId="{0F0387FE-706A-4590-B2D8-9A3081DCD7D1}" srcOrd="0" destOrd="0" presId="urn:microsoft.com/office/officeart/2005/8/layout/process3"/>
    <dgm:cxn modelId="{C5194034-EAEC-4F52-B2DF-C58CCC6E00C1}" type="presOf" srcId="{D1B982BB-A1A7-4596-A546-932704752043}" destId="{6A8ABE90-988D-47A6-9338-C7AA48E25295}" srcOrd="1" destOrd="0" presId="urn:microsoft.com/office/officeart/2005/8/layout/process3"/>
    <dgm:cxn modelId="{9AA0F530-7A92-440D-B4D8-D5D0EC528E1D}" type="presOf" srcId="{E5536DDF-35F1-405B-BDE6-C3BAD1DF9400}" destId="{A9653AEC-92B4-434E-80B1-8A5DAEB00659}" srcOrd="0" destOrd="0" presId="urn:microsoft.com/office/officeart/2005/8/layout/process3"/>
    <dgm:cxn modelId="{ABBD5316-62B4-4A74-BB0D-61201864FA1B}" type="presParOf" srcId="{84E5FB4A-100D-4FA0-AD20-16B443679AEF}" destId="{CDBB69FF-6AA9-4A11-B121-BFCE3AE560CE}" srcOrd="0" destOrd="0" presId="urn:microsoft.com/office/officeart/2005/8/layout/process3"/>
    <dgm:cxn modelId="{63C8552F-F4A3-4905-B825-615F1CC49CD6}" type="presParOf" srcId="{CDBB69FF-6AA9-4A11-B121-BFCE3AE560CE}" destId="{0F0387FE-706A-4590-B2D8-9A3081DCD7D1}" srcOrd="0" destOrd="0" presId="urn:microsoft.com/office/officeart/2005/8/layout/process3"/>
    <dgm:cxn modelId="{A73AFC0C-8EFE-4195-B23E-A80401957BB9}" type="presParOf" srcId="{CDBB69FF-6AA9-4A11-B121-BFCE3AE560CE}" destId="{4DFDD3B5-9C75-4662-8211-84A606ACECF4}" srcOrd="1" destOrd="0" presId="urn:microsoft.com/office/officeart/2005/8/layout/process3"/>
    <dgm:cxn modelId="{23C2D84E-88A6-4833-AF0B-98AB9A2440D4}" type="presParOf" srcId="{CDBB69FF-6AA9-4A11-B121-BFCE3AE560CE}" destId="{E4F71F21-F7B4-43D0-BEE2-F930D1E59798}" srcOrd="2" destOrd="0" presId="urn:microsoft.com/office/officeart/2005/8/layout/process3"/>
    <dgm:cxn modelId="{E21E9A83-D298-4539-A5C0-546040EAAFF2}" type="presParOf" srcId="{84E5FB4A-100D-4FA0-AD20-16B443679AEF}" destId="{A9653AEC-92B4-434E-80B1-8A5DAEB00659}" srcOrd="1" destOrd="0" presId="urn:microsoft.com/office/officeart/2005/8/layout/process3"/>
    <dgm:cxn modelId="{99F434D5-7393-41CD-9C8C-1FB19698B658}" type="presParOf" srcId="{A9653AEC-92B4-434E-80B1-8A5DAEB00659}" destId="{EFC51F70-F7BA-4260-A30B-B7E260E1469C}" srcOrd="0" destOrd="0" presId="urn:microsoft.com/office/officeart/2005/8/layout/process3"/>
    <dgm:cxn modelId="{3AC9C7F2-0467-4E92-8E3A-B8101BBEF86D}" type="presParOf" srcId="{84E5FB4A-100D-4FA0-AD20-16B443679AEF}" destId="{44EF192A-8360-483E-94B3-BB318205CDD1}" srcOrd="2" destOrd="0" presId="urn:microsoft.com/office/officeart/2005/8/layout/process3"/>
    <dgm:cxn modelId="{744887CE-1282-4C7C-A8AA-B81418D41DD8}" type="presParOf" srcId="{44EF192A-8360-483E-94B3-BB318205CDD1}" destId="{9EA1D2B6-2FD2-4A59-94A4-D7DF4E97F9FF}" srcOrd="0" destOrd="0" presId="urn:microsoft.com/office/officeart/2005/8/layout/process3"/>
    <dgm:cxn modelId="{2850D6A4-100D-4C1E-A209-EAE1DB115FDC}" type="presParOf" srcId="{44EF192A-8360-483E-94B3-BB318205CDD1}" destId="{9AA75F73-0A38-46D9-94ED-11A702AF638F}" srcOrd="1" destOrd="0" presId="urn:microsoft.com/office/officeart/2005/8/layout/process3"/>
    <dgm:cxn modelId="{66F797FD-63B7-4640-8683-461D9BAC5AE6}" type="presParOf" srcId="{44EF192A-8360-483E-94B3-BB318205CDD1}" destId="{ED071CDA-7274-4D99-8944-047224BE7B8A}" srcOrd="2" destOrd="0" presId="urn:microsoft.com/office/officeart/2005/8/layout/process3"/>
    <dgm:cxn modelId="{510B7BCE-DD1F-4ADE-8FB2-0C348AE1C172}" type="presParOf" srcId="{84E5FB4A-100D-4FA0-AD20-16B443679AEF}" destId="{42E617EB-3D4C-4850-A4B7-57F40EC5CABD}" srcOrd="3" destOrd="0" presId="urn:microsoft.com/office/officeart/2005/8/layout/process3"/>
    <dgm:cxn modelId="{EA764AF8-CCF3-489F-A7B6-62133B1DC250}" type="presParOf" srcId="{42E617EB-3D4C-4850-A4B7-57F40EC5CABD}" destId="{6A8ABE90-988D-47A6-9338-C7AA48E25295}" srcOrd="0" destOrd="0" presId="urn:microsoft.com/office/officeart/2005/8/layout/process3"/>
    <dgm:cxn modelId="{B7DD8EBA-F3C7-4F73-BDD1-A6CF4A02C0C1}" type="presParOf" srcId="{84E5FB4A-100D-4FA0-AD20-16B443679AEF}" destId="{07F3DD48-061A-4261-98A1-F9CC89FD2919}" srcOrd="4" destOrd="0" presId="urn:microsoft.com/office/officeart/2005/8/layout/process3"/>
    <dgm:cxn modelId="{C25420D5-EA07-44D0-8A18-5F54512EAF0F}" type="presParOf" srcId="{07F3DD48-061A-4261-98A1-F9CC89FD2919}" destId="{565A5C11-DAAA-4887-AF4C-EA893C4E6D6B}" srcOrd="0" destOrd="0" presId="urn:microsoft.com/office/officeart/2005/8/layout/process3"/>
    <dgm:cxn modelId="{0DDF1D6C-4873-4E41-9C71-6402935D0E59}" type="presParOf" srcId="{07F3DD48-061A-4261-98A1-F9CC89FD2919}" destId="{2194F56D-F6E8-4534-ADD0-84482749C414}" srcOrd="1" destOrd="0" presId="urn:microsoft.com/office/officeart/2005/8/layout/process3"/>
    <dgm:cxn modelId="{4474740A-9C61-4D0A-BA96-89AC6B654049}" type="presParOf" srcId="{07F3DD48-061A-4261-98A1-F9CC89FD2919}" destId="{6AB37EC4-64BA-4E06-B182-EA03244C1DF6}" srcOrd="2" destOrd="0" presId="urn:microsoft.com/office/officeart/2005/8/layout/process3"/>
    <dgm:cxn modelId="{C8E6A7EC-3A97-4044-9A4C-9BA357695B95}" type="presParOf" srcId="{84E5FB4A-100D-4FA0-AD20-16B443679AEF}" destId="{28C15875-7770-471E-BDEF-3B5939473C94}" srcOrd="5" destOrd="0" presId="urn:microsoft.com/office/officeart/2005/8/layout/process3"/>
    <dgm:cxn modelId="{815CFB3D-8642-41B0-AC4F-C4F6747524C5}" type="presParOf" srcId="{28C15875-7770-471E-BDEF-3B5939473C94}" destId="{6BCB6B60-7D1A-468C-9535-203D37DE8ED1}" srcOrd="0" destOrd="0" presId="urn:microsoft.com/office/officeart/2005/8/layout/process3"/>
    <dgm:cxn modelId="{1D376639-F775-4BB3-A56D-C3398E1DD813}" type="presParOf" srcId="{84E5FB4A-100D-4FA0-AD20-16B443679AEF}" destId="{F3B804BA-D783-4A08-A8C7-8000BACEFC2F}" srcOrd="6" destOrd="0" presId="urn:microsoft.com/office/officeart/2005/8/layout/process3"/>
    <dgm:cxn modelId="{30B91489-4AF1-4704-814F-82B072826366}" type="presParOf" srcId="{F3B804BA-D783-4A08-A8C7-8000BACEFC2F}" destId="{3B10D7C3-218C-4A51-A270-D798AE7FC57D}" srcOrd="0" destOrd="0" presId="urn:microsoft.com/office/officeart/2005/8/layout/process3"/>
    <dgm:cxn modelId="{38DB8BB8-CB7C-4FF3-A565-77F8199EE94A}" type="presParOf" srcId="{F3B804BA-D783-4A08-A8C7-8000BACEFC2F}" destId="{1B8CF31D-C3D6-472A-9F29-7CDBF3C18469}" srcOrd="1" destOrd="0" presId="urn:microsoft.com/office/officeart/2005/8/layout/process3"/>
    <dgm:cxn modelId="{9623E202-D3E0-44E7-850E-A0DA05338AE0}" type="presParOf" srcId="{F3B804BA-D783-4A08-A8C7-8000BACEFC2F}" destId="{B0B6EDBC-DFBF-4ADA-B1EF-2C417E04FDD6}" srcOrd="2" destOrd="0" presId="urn:microsoft.com/office/officeart/2005/8/layout/process3"/>
    <dgm:cxn modelId="{C6E615A7-E047-4D80-BFE6-50DFDB171331}" type="presParOf" srcId="{84E5FB4A-100D-4FA0-AD20-16B443679AEF}" destId="{7D6379BA-5490-4AC2-B750-DDBC9AFDF170}" srcOrd="7" destOrd="0" presId="urn:microsoft.com/office/officeart/2005/8/layout/process3"/>
    <dgm:cxn modelId="{7A5EC98D-26B2-4A26-BC66-EBD54CDF771C}" type="presParOf" srcId="{7D6379BA-5490-4AC2-B750-DDBC9AFDF170}" destId="{34744184-A801-46DA-BA87-8C374A31BD2D}" srcOrd="0" destOrd="0" presId="urn:microsoft.com/office/officeart/2005/8/layout/process3"/>
    <dgm:cxn modelId="{AB3E5604-7B00-49E1-81E5-4E34F397343E}" type="presParOf" srcId="{84E5FB4A-100D-4FA0-AD20-16B443679AEF}" destId="{FCF6DDC9-E6BA-40A9-A9E1-757FA88408CC}" srcOrd="8" destOrd="0" presId="urn:microsoft.com/office/officeart/2005/8/layout/process3"/>
    <dgm:cxn modelId="{4F10F5D1-6036-45D9-B47C-29C61DAB7982}" type="presParOf" srcId="{FCF6DDC9-E6BA-40A9-A9E1-757FA88408CC}" destId="{615772E4-4C3E-4828-B202-FA9CC6EB9B7A}" srcOrd="0" destOrd="0" presId="urn:microsoft.com/office/officeart/2005/8/layout/process3"/>
    <dgm:cxn modelId="{E1963FF2-2866-4BDF-9346-5AF5E30576AC}" type="presParOf" srcId="{FCF6DDC9-E6BA-40A9-A9E1-757FA88408CC}" destId="{86B9D358-B77E-4D91-820E-F1BB5E345CCE}" srcOrd="1" destOrd="0" presId="urn:microsoft.com/office/officeart/2005/8/layout/process3"/>
    <dgm:cxn modelId="{AAADDD7A-CB4A-4B8C-80DB-50D75A10EA30}" type="presParOf" srcId="{FCF6DDC9-E6BA-40A9-A9E1-757FA88408CC}" destId="{15CFF47E-B46D-48DD-8068-EC77EF83E64C}" srcOrd="2" destOrd="0" presId="urn:microsoft.com/office/officeart/2005/8/layout/process3"/>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5226C-064E-4101-AFF7-79892B9FDD57}">
      <dsp:nvSpPr>
        <dsp:cNvPr id="0" name=""/>
        <dsp:cNvSpPr/>
      </dsp:nvSpPr>
      <dsp:spPr>
        <a:xfrm>
          <a:off x="501014" y="1768925"/>
          <a:ext cx="8592506" cy="2333059"/>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6E1F7A-1581-43EC-B86F-E5E3F1900093}">
      <dsp:nvSpPr>
        <dsp:cNvPr id="0" name=""/>
        <dsp:cNvSpPr/>
      </dsp:nvSpPr>
      <dsp:spPr>
        <a:xfrm>
          <a:off x="-125916" y="71088"/>
          <a:ext cx="1635861" cy="233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fr-BE" sz="1200" b="1" kern="1200" dirty="0" smtClean="0"/>
            <a:t>Premières transplantations </a:t>
          </a:r>
        </a:p>
        <a:p>
          <a:pPr lvl="0" algn="ctr" defTabSz="533400">
            <a:lnSpc>
              <a:spcPct val="90000"/>
            </a:lnSpc>
            <a:spcBef>
              <a:spcPct val="0"/>
            </a:spcBef>
            <a:spcAft>
              <a:spcPct val="35000"/>
            </a:spcAft>
          </a:pPr>
          <a:r>
            <a:rPr lang="fr-BE" sz="1200" b="1" kern="1200" dirty="0" smtClean="0"/>
            <a:t>en Belgique</a:t>
          </a:r>
          <a:endParaRPr lang="fr-BE" sz="1200" b="1" kern="1200" dirty="0"/>
        </a:p>
      </dsp:txBody>
      <dsp:txXfrm>
        <a:off x="-125916" y="71088"/>
        <a:ext cx="1635861" cy="2333059"/>
      </dsp:txXfrm>
    </dsp:sp>
    <dsp:sp modelId="{723D909C-8846-4668-B26B-2CF04D93592F}">
      <dsp:nvSpPr>
        <dsp:cNvPr id="0" name=""/>
        <dsp:cNvSpPr/>
      </dsp:nvSpPr>
      <dsp:spPr>
        <a:xfrm>
          <a:off x="-43053" y="2306348"/>
          <a:ext cx="1285568" cy="12199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7CF1B7-800F-49CD-A3F1-D436CFDDF165}">
      <dsp:nvSpPr>
        <dsp:cNvPr id="0" name=""/>
        <dsp:cNvSpPr/>
      </dsp:nvSpPr>
      <dsp:spPr>
        <a:xfrm>
          <a:off x="1268466" y="3456380"/>
          <a:ext cx="1567886" cy="233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fr-BE" sz="1200" b="1" kern="1200" dirty="0" smtClean="0"/>
            <a:t>Création des premières équipes de coordination de transplantation</a:t>
          </a:r>
        </a:p>
        <a:p>
          <a:pPr lvl="0" algn="ctr" defTabSz="533400">
            <a:lnSpc>
              <a:spcPct val="90000"/>
            </a:lnSpc>
            <a:spcBef>
              <a:spcPct val="0"/>
            </a:spcBef>
            <a:spcAft>
              <a:spcPct val="35000"/>
            </a:spcAft>
          </a:pPr>
          <a:r>
            <a:rPr lang="fr-BE" sz="1200" b="1" kern="1200" dirty="0" smtClean="0"/>
            <a:t>Hôpitaux « transplanteurs »</a:t>
          </a:r>
          <a:endParaRPr lang="fr-BE" sz="1200" b="1" kern="1200" dirty="0"/>
        </a:p>
      </dsp:txBody>
      <dsp:txXfrm>
        <a:off x="1268466" y="3456380"/>
        <a:ext cx="1567886" cy="2333059"/>
      </dsp:txXfrm>
    </dsp:sp>
    <dsp:sp modelId="{19AB219D-7330-4D04-B2F0-75ACFAFB8744}">
      <dsp:nvSpPr>
        <dsp:cNvPr id="0" name=""/>
        <dsp:cNvSpPr/>
      </dsp:nvSpPr>
      <dsp:spPr>
        <a:xfrm>
          <a:off x="1313635" y="2318690"/>
          <a:ext cx="1358925" cy="12199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7195E2-5A29-4392-BE3B-429251AD4558}">
      <dsp:nvSpPr>
        <dsp:cNvPr id="0" name=""/>
        <dsp:cNvSpPr/>
      </dsp:nvSpPr>
      <dsp:spPr>
        <a:xfrm>
          <a:off x="2772017" y="70318"/>
          <a:ext cx="1441171" cy="233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fr-BE" sz="1200" b="1" kern="1200" dirty="0" smtClean="0"/>
            <a:t>loi sur le prélèvement </a:t>
          </a:r>
        </a:p>
        <a:p>
          <a:pPr lvl="0" algn="ctr" defTabSz="533400">
            <a:lnSpc>
              <a:spcPct val="90000"/>
            </a:lnSpc>
            <a:spcBef>
              <a:spcPct val="0"/>
            </a:spcBef>
            <a:spcAft>
              <a:spcPct val="35000"/>
            </a:spcAft>
          </a:pPr>
          <a:r>
            <a:rPr lang="fr-BE" sz="1200" b="1" kern="1200" dirty="0" smtClean="0"/>
            <a:t>et  la transplantation </a:t>
          </a:r>
          <a:r>
            <a:rPr lang="fr-BE" sz="1200" b="1" u="sng" kern="1200" dirty="0" smtClean="0"/>
            <a:t>d’organes et de tissus </a:t>
          </a:r>
        </a:p>
        <a:p>
          <a:pPr lvl="0" algn="ctr" defTabSz="533400">
            <a:lnSpc>
              <a:spcPct val="90000"/>
            </a:lnSpc>
            <a:spcBef>
              <a:spcPct val="0"/>
            </a:spcBef>
            <a:spcAft>
              <a:spcPct val="35000"/>
            </a:spcAft>
          </a:pPr>
          <a:r>
            <a:rPr lang="fr-BE" sz="1200" b="1" kern="1200" dirty="0" smtClean="0"/>
            <a:t>en Belgique</a:t>
          </a:r>
          <a:endParaRPr lang="fr-BE" sz="1200" b="1" kern="1200" dirty="0"/>
        </a:p>
      </dsp:txBody>
      <dsp:txXfrm>
        <a:off x="2772017" y="70318"/>
        <a:ext cx="1441171" cy="2333059"/>
      </dsp:txXfrm>
    </dsp:sp>
    <dsp:sp modelId="{1F52D6D7-F078-4569-9273-00A3D55A35A1}">
      <dsp:nvSpPr>
        <dsp:cNvPr id="0" name=""/>
        <dsp:cNvSpPr/>
      </dsp:nvSpPr>
      <dsp:spPr>
        <a:xfrm>
          <a:off x="2749974" y="2329679"/>
          <a:ext cx="1405084" cy="12199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805DF5-F453-4CEA-A918-EB8FC1E5F215}">
      <dsp:nvSpPr>
        <dsp:cNvPr id="0" name=""/>
        <dsp:cNvSpPr/>
      </dsp:nvSpPr>
      <dsp:spPr>
        <a:xfrm>
          <a:off x="4714159" y="3499588"/>
          <a:ext cx="1123361" cy="233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lvl="0" algn="ctr" defTabSz="2889250">
            <a:lnSpc>
              <a:spcPct val="90000"/>
            </a:lnSpc>
            <a:spcBef>
              <a:spcPct val="0"/>
            </a:spcBef>
            <a:spcAft>
              <a:spcPct val="35000"/>
            </a:spcAft>
          </a:pPr>
          <a:endParaRPr lang="fr-BE" sz="6500" kern="1200"/>
        </a:p>
      </dsp:txBody>
      <dsp:txXfrm>
        <a:off x="4714159" y="3499588"/>
        <a:ext cx="1123361" cy="2333059"/>
      </dsp:txXfrm>
    </dsp:sp>
    <dsp:sp modelId="{254C6C91-0044-4794-AE2E-580808174E10}">
      <dsp:nvSpPr>
        <dsp:cNvPr id="0" name=""/>
        <dsp:cNvSpPr/>
      </dsp:nvSpPr>
      <dsp:spPr>
        <a:xfrm>
          <a:off x="4248792" y="2327585"/>
          <a:ext cx="1419561" cy="12241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1D7B33-2632-43AC-A64B-7356F3B2146D}">
      <dsp:nvSpPr>
        <dsp:cNvPr id="0" name=""/>
        <dsp:cNvSpPr/>
      </dsp:nvSpPr>
      <dsp:spPr>
        <a:xfrm>
          <a:off x="4339466" y="3358934"/>
          <a:ext cx="1328599" cy="109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fr-BE" sz="1200" b="1" kern="1200" dirty="0" smtClean="0"/>
            <a:t>Publication de la loi sur les centres de transplantations en Belgique</a:t>
          </a:r>
          <a:endParaRPr lang="fr-BE" sz="1000" b="1" kern="1200" dirty="0"/>
        </a:p>
      </dsp:txBody>
      <dsp:txXfrm>
        <a:off x="4339466" y="3358934"/>
        <a:ext cx="1328599" cy="1099407"/>
      </dsp:txXfrm>
    </dsp:sp>
    <dsp:sp modelId="{2CE438DE-8A4B-4C84-BF10-FABDDB25F39F}">
      <dsp:nvSpPr>
        <dsp:cNvPr id="0" name=""/>
        <dsp:cNvSpPr/>
      </dsp:nvSpPr>
      <dsp:spPr>
        <a:xfrm>
          <a:off x="5768016" y="2339661"/>
          <a:ext cx="1496400" cy="11533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1DE795-F8BC-4AB0-AAF9-0D062DE2E285}">
      <dsp:nvSpPr>
        <dsp:cNvPr id="0" name=""/>
        <dsp:cNvSpPr/>
      </dsp:nvSpPr>
      <dsp:spPr>
        <a:xfrm>
          <a:off x="7737648" y="3499588"/>
          <a:ext cx="1123361" cy="233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lvl="0" algn="ctr" defTabSz="2889250">
            <a:lnSpc>
              <a:spcPct val="90000"/>
            </a:lnSpc>
            <a:spcBef>
              <a:spcPct val="0"/>
            </a:spcBef>
            <a:spcAft>
              <a:spcPct val="35000"/>
            </a:spcAft>
          </a:pPr>
          <a:endParaRPr lang="fr-BE" sz="6500" kern="1200"/>
        </a:p>
      </dsp:txBody>
      <dsp:txXfrm>
        <a:off x="7737648" y="3499588"/>
        <a:ext cx="1123361" cy="2333059"/>
      </dsp:txXfrm>
    </dsp:sp>
    <dsp:sp modelId="{7B7E499E-AF8F-4524-9D30-4DC9C44E9DE7}">
      <dsp:nvSpPr>
        <dsp:cNvPr id="0" name=""/>
        <dsp:cNvSpPr/>
      </dsp:nvSpPr>
      <dsp:spPr>
        <a:xfrm>
          <a:off x="7344131" y="2327588"/>
          <a:ext cx="1409943" cy="12241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DD3B5-9C75-4662-8211-84A606ACECF4}">
      <dsp:nvSpPr>
        <dsp:cNvPr id="0" name=""/>
        <dsp:cNvSpPr/>
      </dsp:nvSpPr>
      <dsp:spPr>
        <a:xfrm>
          <a:off x="3361" y="609874"/>
          <a:ext cx="2781588" cy="993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87630" numCol="1" spcCol="1270" anchor="t" anchorCtr="0">
          <a:noAutofit/>
        </a:bodyPr>
        <a:lstStyle/>
        <a:p>
          <a:pPr lvl="0" algn="l" defTabSz="1022350">
            <a:lnSpc>
              <a:spcPct val="90000"/>
            </a:lnSpc>
            <a:spcBef>
              <a:spcPct val="0"/>
            </a:spcBef>
            <a:spcAft>
              <a:spcPct val="35000"/>
            </a:spcAft>
          </a:pPr>
          <a:r>
            <a:rPr lang="fr-BE" sz="2300" kern="1200" dirty="0" smtClean="0">
              <a:solidFill>
                <a:srgbClr val="FFFF00"/>
              </a:solidFill>
            </a:rPr>
            <a:t>2005-2006</a:t>
          </a:r>
          <a:endParaRPr lang="fr-BE" sz="2300" kern="1200" dirty="0">
            <a:solidFill>
              <a:srgbClr val="FFFF00"/>
            </a:solidFill>
          </a:endParaRPr>
        </a:p>
      </dsp:txBody>
      <dsp:txXfrm>
        <a:off x="3361" y="609874"/>
        <a:ext cx="2781588" cy="662400"/>
      </dsp:txXfrm>
    </dsp:sp>
    <dsp:sp modelId="{E4F71F21-F7B4-43D0-BEE2-F930D1E59798}">
      <dsp:nvSpPr>
        <dsp:cNvPr id="0" name=""/>
        <dsp:cNvSpPr/>
      </dsp:nvSpPr>
      <dsp:spPr>
        <a:xfrm>
          <a:off x="352351" y="1272274"/>
          <a:ext cx="3223054" cy="250728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fr-BE" sz="2000" kern="1200" dirty="0" smtClean="0"/>
            <a:t>Consultation publique sur les pratiques de don et transplantation dans les états membres </a:t>
          </a:r>
          <a:endParaRPr lang="fr-BE" sz="2000" kern="1200" dirty="0"/>
        </a:p>
      </dsp:txBody>
      <dsp:txXfrm>
        <a:off x="425787" y="1345710"/>
        <a:ext cx="3076182" cy="2360415"/>
      </dsp:txXfrm>
    </dsp:sp>
    <dsp:sp modelId="{A9653AEC-92B4-434E-80B1-8A5DAEB00659}">
      <dsp:nvSpPr>
        <dsp:cNvPr id="0" name=""/>
        <dsp:cNvSpPr/>
      </dsp:nvSpPr>
      <dsp:spPr>
        <a:xfrm>
          <a:off x="3261812" y="594807"/>
          <a:ext cx="1010947" cy="6925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BE" sz="1800" kern="1200"/>
        </a:p>
      </dsp:txBody>
      <dsp:txXfrm>
        <a:off x="3261812" y="733314"/>
        <a:ext cx="803187" cy="415521"/>
      </dsp:txXfrm>
    </dsp:sp>
    <dsp:sp modelId="{9AA75F73-0A38-46D9-94ED-11A702AF638F}">
      <dsp:nvSpPr>
        <dsp:cNvPr id="0" name=""/>
        <dsp:cNvSpPr/>
      </dsp:nvSpPr>
      <dsp:spPr>
        <a:xfrm>
          <a:off x="4692398" y="609874"/>
          <a:ext cx="2781588" cy="993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87630" numCol="1" spcCol="1270" anchor="t" anchorCtr="0">
          <a:noAutofit/>
        </a:bodyPr>
        <a:lstStyle/>
        <a:p>
          <a:pPr lvl="0" algn="l" defTabSz="1022350">
            <a:lnSpc>
              <a:spcPct val="90000"/>
            </a:lnSpc>
            <a:spcBef>
              <a:spcPct val="0"/>
            </a:spcBef>
            <a:spcAft>
              <a:spcPct val="35000"/>
            </a:spcAft>
          </a:pPr>
          <a:r>
            <a:rPr lang="fr-BE" sz="2300" kern="1200" dirty="0" smtClean="0">
              <a:solidFill>
                <a:srgbClr val="FFFF00"/>
              </a:solidFill>
            </a:rPr>
            <a:t>2007</a:t>
          </a:r>
          <a:endParaRPr lang="fr-BE" sz="2300" kern="1200" dirty="0">
            <a:solidFill>
              <a:srgbClr val="FFFF00"/>
            </a:solidFill>
          </a:endParaRPr>
        </a:p>
      </dsp:txBody>
      <dsp:txXfrm>
        <a:off x="4692398" y="609874"/>
        <a:ext cx="2781588" cy="662400"/>
      </dsp:txXfrm>
    </dsp:sp>
    <dsp:sp modelId="{ED071CDA-7274-4D99-8944-047224BE7B8A}">
      <dsp:nvSpPr>
        <dsp:cNvPr id="0" name=""/>
        <dsp:cNvSpPr/>
      </dsp:nvSpPr>
      <dsp:spPr>
        <a:xfrm>
          <a:off x="5079593" y="1272274"/>
          <a:ext cx="3146644" cy="250728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63576" rIns="163576" bIns="163576" numCol="1" spcCol="1270" anchor="t" anchorCtr="0">
          <a:noAutofit/>
        </a:bodyPr>
        <a:lstStyle/>
        <a:p>
          <a:pPr marL="228600" lvl="1" indent="-228600" algn="l" defTabSz="1022350">
            <a:lnSpc>
              <a:spcPct val="90000"/>
            </a:lnSpc>
            <a:spcBef>
              <a:spcPct val="0"/>
            </a:spcBef>
            <a:spcAft>
              <a:spcPct val="15000"/>
            </a:spcAft>
            <a:buChar char="••"/>
          </a:pPr>
          <a:r>
            <a:rPr lang="fr-BE" sz="2300" kern="1200" baseline="0" dirty="0" smtClean="0">
              <a:solidFill>
                <a:schemeClr val="accent2">
                  <a:lumMod val="60000"/>
                  <a:lumOff val="40000"/>
                </a:schemeClr>
              </a:solidFill>
              <a:hlinkClick xmlns:r="http://schemas.openxmlformats.org/officeDocument/2006/relationships" r:id="rId1" action="ppaction://hlinkfile"/>
            </a:rPr>
            <a:t>communication sur le don et la transplantation d'organes</a:t>
          </a:r>
          <a:endParaRPr lang="fr-BE" sz="2300" kern="1200" baseline="0" dirty="0">
            <a:solidFill>
              <a:schemeClr val="accent2">
                <a:lumMod val="60000"/>
                <a:lumOff val="40000"/>
              </a:schemeClr>
            </a:solidFill>
          </a:endParaRPr>
        </a:p>
        <a:p>
          <a:pPr marL="228600" lvl="1" indent="-228600" algn="l" defTabSz="1022350">
            <a:lnSpc>
              <a:spcPct val="90000"/>
            </a:lnSpc>
            <a:spcBef>
              <a:spcPct val="0"/>
            </a:spcBef>
            <a:spcAft>
              <a:spcPct val="15000"/>
            </a:spcAft>
            <a:buChar char="••"/>
          </a:pPr>
          <a:r>
            <a:rPr lang="fr-BE" sz="2300" kern="1200" dirty="0" smtClean="0">
              <a:solidFill>
                <a:schemeClr val="tx1"/>
              </a:solidFill>
            </a:rPr>
            <a:t>Résultat de la consultation</a:t>
          </a:r>
          <a:endParaRPr lang="fr-BE" sz="2300" kern="1200" dirty="0">
            <a:solidFill>
              <a:schemeClr val="tx1"/>
            </a:solidFill>
          </a:endParaRPr>
        </a:p>
      </dsp:txBody>
      <dsp:txXfrm>
        <a:off x="5153029" y="1345710"/>
        <a:ext cx="2999772" cy="23604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DD3B5-9C75-4662-8211-84A606ACECF4}">
      <dsp:nvSpPr>
        <dsp:cNvPr id="0" name=""/>
        <dsp:cNvSpPr/>
      </dsp:nvSpPr>
      <dsp:spPr>
        <a:xfrm>
          <a:off x="4093" y="1411718"/>
          <a:ext cx="1861062" cy="648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fr-BE" sz="1500" b="1" kern="1200" dirty="0" smtClean="0">
              <a:solidFill>
                <a:srgbClr val="FFFF00"/>
              </a:solidFill>
            </a:rPr>
            <a:t>2005-2006</a:t>
          </a:r>
          <a:endParaRPr lang="fr-BE" sz="1500" b="1" kern="1200" dirty="0">
            <a:solidFill>
              <a:srgbClr val="FFFF00"/>
            </a:solidFill>
          </a:endParaRPr>
        </a:p>
      </dsp:txBody>
      <dsp:txXfrm>
        <a:off x="4093" y="1411718"/>
        <a:ext cx="1861062" cy="432000"/>
      </dsp:txXfrm>
    </dsp:sp>
    <dsp:sp modelId="{E4F71F21-F7B4-43D0-BEE2-F930D1E59798}">
      <dsp:nvSpPr>
        <dsp:cNvPr id="0" name=""/>
        <dsp:cNvSpPr/>
      </dsp:nvSpPr>
      <dsp:spPr>
        <a:xfrm>
          <a:off x="385274" y="1843718"/>
          <a:ext cx="1861062" cy="1134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fr-BE" sz="1500" kern="1200" dirty="0" smtClean="0"/>
            <a:t>Consultation publique</a:t>
          </a:r>
          <a:endParaRPr lang="fr-BE" sz="1500" kern="1200" dirty="0"/>
        </a:p>
      </dsp:txBody>
      <dsp:txXfrm>
        <a:off x="418488" y="1876932"/>
        <a:ext cx="1794634" cy="1067572"/>
      </dsp:txXfrm>
    </dsp:sp>
    <dsp:sp modelId="{A9653AEC-92B4-434E-80B1-8A5DAEB00659}">
      <dsp:nvSpPr>
        <dsp:cNvPr id="0" name=""/>
        <dsp:cNvSpPr/>
      </dsp:nvSpPr>
      <dsp:spPr>
        <a:xfrm rot="27937">
          <a:off x="2127080" y="1407990"/>
          <a:ext cx="5553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BE" sz="1200" kern="1200"/>
        </a:p>
      </dsp:txBody>
      <dsp:txXfrm>
        <a:off x="2127082" y="1500095"/>
        <a:ext cx="416311" cy="278010"/>
      </dsp:txXfrm>
    </dsp:sp>
    <dsp:sp modelId="{9AA75F73-0A38-46D9-94ED-11A702AF638F}">
      <dsp:nvSpPr>
        <dsp:cNvPr id="0" name=""/>
        <dsp:cNvSpPr/>
      </dsp:nvSpPr>
      <dsp:spPr>
        <a:xfrm>
          <a:off x="2912888" y="1435357"/>
          <a:ext cx="1861062" cy="648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fr-BE" sz="1500" b="1" kern="1200" dirty="0" smtClean="0">
              <a:solidFill>
                <a:srgbClr val="FFFF00"/>
              </a:solidFill>
            </a:rPr>
            <a:t>2007</a:t>
          </a:r>
          <a:endParaRPr lang="fr-BE" sz="1500" b="1" kern="1200" dirty="0">
            <a:solidFill>
              <a:srgbClr val="FFFF00"/>
            </a:solidFill>
          </a:endParaRPr>
        </a:p>
      </dsp:txBody>
      <dsp:txXfrm>
        <a:off x="2912888" y="1435357"/>
        <a:ext cx="1861062" cy="432000"/>
      </dsp:txXfrm>
    </dsp:sp>
    <dsp:sp modelId="{ED071CDA-7274-4D99-8944-047224BE7B8A}">
      <dsp:nvSpPr>
        <dsp:cNvPr id="0" name=""/>
        <dsp:cNvSpPr/>
      </dsp:nvSpPr>
      <dsp:spPr>
        <a:xfrm>
          <a:off x="3374859" y="1843718"/>
          <a:ext cx="1861062" cy="1134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fr-BE" sz="1500" kern="1200" dirty="0" smtClean="0">
              <a:hlinkClick xmlns:r="http://schemas.openxmlformats.org/officeDocument/2006/relationships" r:id="rId1" action="ppaction://hlinkfile"/>
            </a:rPr>
            <a:t>communication sur le don et la transplantation d'organes</a:t>
          </a:r>
          <a:endParaRPr lang="fr-BE" sz="1500" kern="1200" dirty="0"/>
        </a:p>
      </dsp:txBody>
      <dsp:txXfrm>
        <a:off x="3408073" y="1876932"/>
        <a:ext cx="1794634" cy="1067572"/>
      </dsp:txXfrm>
    </dsp:sp>
    <dsp:sp modelId="{42E617EB-3D4C-4850-A4B7-57F40EC5CABD}">
      <dsp:nvSpPr>
        <dsp:cNvPr id="0" name=""/>
        <dsp:cNvSpPr/>
      </dsp:nvSpPr>
      <dsp:spPr>
        <a:xfrm rot="21573533">
          <a:off x="5076270" y="1407722"/>
          <a:ext cx="640953"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BE" sz="1200" kern="1200"/>
        </a:p>
      </dsp:txBody>
      <dsp:txXfrm>
        <a:off x="5076272" y="1500927"/>
        <a:ext cx="501948" cy="278010"/>
      </dsp:txXfrm>
    </dsp:sp>
    <dsp:sp modelId="{2194F56D-F6E8-4534-ADD0-84482749C414}">
      <dsp:nvSpPr>
        <dsp:cNvPr id="0" name=""/>
        <dsp:cNvSpPr/>
      </dsp:nvSpPr>
      <dsp:spPr>
        <a:xfrm>
          <a:off x="5983262" y="1411718"/>
          <a:ext cx="1861062" cy="648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endParaRPr lang="fr-BE" sz="1500" kern="1200" dirty="0"/>
        </a:p>
      </dsp:txBody>
      <dsp:txXfrm>
        <a:off x="5983262" y="1411718"/>
        <a:ext cx="1861062" cy="432000"/>
      </dsp:txXfrm>
    </dsp:sp>
    <dsp:sp modelId="{6AB37EC4-64BA-4E06-B182-EA03244C1DF6}">
      <dsp:nvSpPr>
        <dsp:cNvPr id="0" name=""/>
        <dsp:cNvSpPr/>
      </dsp:nvSpPr>
      <dsp:spPr>
        <a:xfrm>
          <a:off x="6364443" y="1843718"/>
          <a:ext cx="1861062" cy="1134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endParaRPr lang="fr-BE" sz="1500" kern="1200" dirty="0"/>
        </a:p>
      </dsp:txBody>
      <dsp:txXfrm>
        <a:off x="6397657" y="1876932"/>
        <a:ext cx="1794634" cy="10675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80FD47-F09C-4DEF-82D3-FFE8373EAFB1}" type="datetimeFigureOut">
              <a:rPr lang="fr-BE" smtClean="0"/>
              <a:pPr/>
              <a:t>24/10/2013</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119EA2-3318-4F50-917B-114C3742F18B}" type="slidenum">
              <a:rPr lang="fr-BE" smtClean="0"/>
              <a:pPr/>
              <a:t>‹N°›</a:t>
            </a:fld>
            <a:endParaRPr lang="fr-BE"/>
          </a:p>
        </p:txBody>
      </p:sp>
    </p:spTree>
    <p:extLst>
      <p:ext uri="{BB962C8B-B14F-4D97-AF65-F5344CB8AC3E}">
        <p14:creationId xmlns:p14="http://schemas.microsoft.com/office/powerpoint/2010/main" xmlns="" val="3193384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19" name="Footer Placeholder 18"/>
          <p:cNvSpPr>
            <a:spLocks noGrp="1"/>
          </p:cNvSpPr>
          <p:nvPr>
            <p:ph type="ftr" sz="quarter" idx="11"/>
          </p:nvPr>
        </p:nvSpPr>
        <p:spPr/>
        <p:txBody>
          <a:bodyPr/>
          <a:lstStyle/>
          <a:p>
            <a:endParaRPr lang="fr-BE"/>
          </a:p>
        </p:txBody>
      </p:sp>
      <p:sp>
        <p:nvSpPr>
          <p:cNvPr id="27" name="Slide Number Placeholder 26"/>
          <p:cNvSpPr>
            <a:spLocks noGrp="1"/>
          </p:cNvSpPr>
          <p:nvPr>
            <p:ph type="sldNum" sz="quarter" idx="12"/>
          </p:nvPr>
        </p:nvSpPr>
        <p:spPr/>
        <p:txBody>
          <a:bodyPr/>
          <a:lstStyle/>
          <a:p>
            <a:fld id="{C8D6A986-7DE5-4D09-8AE9-5D837DCFDF9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8D6A986-7DE5-4D09-8AE9-5D837DCFDF9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8D6A986-7DE5-4D09-8AE9-5D837DCFDF9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8D6A986-7DE5-4D09-8AE9-5D837DCFDF9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8D6A986-7DE5-4D09-8AE9-5D837DCFDF9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8D6A986-7DE5-4D09-8AE9-5D837DCFDF9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8D6A986-7DE5-4D09-8AE9-5D837DCFDF9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8D6A986-7DE5-4D09-8AE9-5D837DCFDF9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8D6A986-7DE5-4D09-8AE9-5D837DCFDF9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8D6A986-7DE5-4D09-8AE9-5D837DCFDF9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58D59979-CC35-4252-BED6-3E2F8EB67AD1}" type="datetimeFigureOut">
              <a:rPr lang="fr-BE" smtClean="0"/>
              <a:pPr/>
              <a:t>24/10/2013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a:xfrm>
            <a:off x="8077200" y="6356350"/>
            <a:ext cx="609600" cy="365125"/>
          </a:xfrm>
        </p:spPr>
        <p:txBody>
          <a:bodyPr/>
          <a:lstStyle/>
          <a:p>
            <a:fld id="{C8D6A986-7DE5-4D09-8AE9-5D837DCFDF97}" type="slidenum">
              <a:rPr lang="fr-BE" smtClean="0"/>
              <a:pPr/>
              <a:t>‹N°›</a:t>
            </a:fld>
            <a:endParaRPr lang="fr-B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D59979-CC35-4252-BED6-3E2F8EB67AD1}" type="datetimeFigureOut">
              <a:rPr lang="fr-BE" smtClean="0"/>
              <a:pPr/>
              <a:t>24/10/2013</a:t>
            </a:fld>
            <a:endParaRPr lang="fr-B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D6A986-7DE5-4D09-8AE9-5D837DCFDF97}" type="slidenum">
              <a:rPr lang="fr-BE" smtClean="0"/>
              <a:pPr/>
              <a:t>‹N°›</a:t>
            </a:fld>
            <a:endParaRPr lang="fr-B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microsoft.com/office/2007/relationships/diagramDrawing" Target="../diagrams/drawing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c.europa.eu/health/ph_threats/human_substance/documents/organs_com_fr.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microsoft.com/office/2007/relationships/diagramDrawing" Target="../diagrams/drawing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7" Type="http://schemas.microsoft.com/office/2007/relationships/diagramDrawing" Target="../diagrams/drawing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hyperlink" Target="http://ec.europa.eu/health/archive/ph_threats/human_substance/oc_organs/docs/organs_action_fr.pdf" TargetMode="External"/><Relationship Id="rId2" Type="http://schemas.openxmlformats.org/officeDocument/2006/relationships/hyperlink" Target="http://ec.europa.eu/health/ph_threats/human_substance/oc_organs/docs/organs_directive_fr.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7" Type="http://schemas.microsoft.com/office/2007/relationships/diagramDrawing" Target="../diagrams/drawing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lex.europa.eu/LexUriServ/LexUriServ.do?uri=CELEX:32010L0053:EN:NO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7" Type="http://schemas.microsoft.com/office/2007/relationships/diagramDrawing" Target="../diagrams/drawing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Feuille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fr.wikipedia.org/w/index.php?title=Stanley_Clinton_Davis&amp;action=edit&amp;redlink=1" TargetMode="External"/><Relationship Id="rId13" Type="http://schemas.openxmlformats.org/officeDocument/2006/relationships/hyperlink" Target="http://fr.wikipedia.org/wiki/Karel_Van_Miert" TargetMode="External"/><Relationship Id="rId18" Type="http://schemas.openxmlformats.org/officeDocument/2006/relationships/hyperlink" Target="http://fr.wikipedia.org/wiki/Emma_Bonino" TargetMode="External"/><Relationship Id="rId26" Type="http://schemas.openxmlformats.org/officeDocument/2006/relationships/hyperlink" Target="http://fr.wikipedia.org/wiki/Chypre_(pays)" TargetMode="External"/><Relationship Id="rId3" Type="http://schemas.openxmlformats.org/officeDocument/2006/relationships/hyperlink" Target="http://fr.wikipedia.org/wiki/Irlande_(pays)" TargetMode="External"/><Relationship Id="rId21" Type="http://schemas.openxmlformats.org/officeDocument/2006/relationships/hyperlink" Target="http://fr.wikipedia.org/wiki/David_Byrne_(homme_politique)" TargetMode="External"/><Relationship Id="rId7" Type="http://schemas.openxmlformats.org/officeDocument/2006/relationships/hyperlink" Target="http://fr.wikipedia.org/wiki/Commission_Thorn" TargetMode="External"/><Relationship Id="rId12" Type="http://schemas.openxmlformats.org/officeDocument/2006/relationships/hyperlink" Target="http://fr.wikipedia.org/wiki/Gr%C3%A8ce" TargetMode="External"/><Relationship Id="rId17" Type="http://schemas.openxmlformats.org/officeDocument/2006/relationships/hyperlink" Target="http://fr.wikipedia.org/wiki/France" TargetMode="External"/><Relationship Id="rId25" Type="http://schemas.openxmlformats.org/officeDocument/2006/relationships/hyperlink" Target="http://fr.wikipedia.org/wiki/Markos_Kyprianou" TargetMode="External"/><Relationship Id="rId33" Type="http://schemas.openxmlformats.org/officeDocument/2006/relationships/hyperlink" Target="http://fr.wikipedia.org/wiki/Tonio_Borg" TargetMode="External"/><Relationship Id="rId2" Type="http://schemas.openxmlformats.org/officeDocument/2006/relationships/hyperlink" Target="http://fr.wikipedia.org/w/index.php?title=Richard_Burke_(homme_politique)&amp;action=edit&amp;redlink=1" TargetMode="External"/><Relationship Id="rId16" Type="http://schemas.openxmlformats.org/officeDocument/2006/relationships/hyperlink" Target="http://fr.wikipedia.org/wiki/Christiane_Scrivener" TargetMode="External"/><Relationship Id="rId20" Type="http://schemas.openxmlformats.org/officeDocument/2006/relationships/hyperlink" Target="http://fr.wikipedia.org/wiki/Commission_Santer" TargetMode="External"/><Relationship Id="rId29" Type="http://schemas.openxmlformats.org/officeDocument/2006/relationships/hyperlink" Target="http://fr.wikipedia.org/wiki/Bulgarie" TargetMode="External"/><Relationship Id="rId1" Type="http://schemas.openxmlformats.org/officeDocument/2006/relationships/slideLayout" Target="../slideLayouts/slideLayout2.xml"/><Relationship Id="rId6" Type="http://schemas.openxmlformats.org/officeDocument/2006/relationships/hyperlink" Target="http://fr.wikipedia.org/wiki/Allemagne_de_l%E2%80%99Ouest" TargetMode="External"/><Relationship Id="rId11" Type="http://schemas.openxmlformats.org/officeDocument/2006/relationships/hyperlink" Target="http://fr.wikipedia.org/w/index.php?title=Grigoris_Varfis&amp;action=edit&amp;redlink=1" TargetMode="External"/><Relationship Id="rId24" Type="http://schemas.openxmlformats.org/officeDocument/2006/relationships/hyperlink" Target="http://fr.wikipedia.org/wiki/R%C3%A9publique_tch%C3%A8que" TargetMode="External"/><Relationship Id="rId32" Type="http://schemas.openxmlformats.org/officeDocument/2006/relationships/hyperlink" Target="http://fr.wikipedia.org/wiki/Commission_Barroso_II" TargetMode="External"/><Relationship Id="rId5" Type="http://schemas.openxmlformats.org/officeDocument/2006/relationships/hyperlink" Target="http://fr.wikipedia.org/w/index.php?title=Karl-Heinz_Narjes&amp;action=edit&amp;redlink=1" TargetMode="External"/><Relationship Id="rId15" Type="http://schemas.openxmlformats.org/officeDocument/2006/relationships/hyperlink" Target="http://fr.wikipedia.org/wiki/Commission_Delors_II" TargetMode="External"/><Relationship Id="rId23" Type="http://schemas.openxmlformats.org/officeDocument/2006/relationships/hyperlink" Target="http://fr.wikipedia.org/wiki/Pavel_Teli%C4%8Dka" TargetMode="External"/><Relationship Id="rId28" Type="http://schemas.openxmlformats.org/officeDocument/2006/relationships/hyperlink" Target="http://fr.wikipedia.org/wiki/Meglena_Kuneva" TargetMode="External"/><Relationship Id="rId10" Type="http://schemas.openxmlformats.org/officeDocument/2006/relationships/hyperlink" Target="http://fr.wikipedia.org/wiki/Commission_Delors_I" TargetMode="External"/><Relationship Id="rId19" Type="http://schemas.openxmlformats.org/officeDocument/2006/relationships/hyperlink" Target="http://fr.wikipedia.org/wiki/Italie" TargetMode="External"/><Relationship Id="rId31" Type="http://schemas.openxmlformats.org/officeDocument/2006/relationships/hyperlink" Target="http://fr.wikipedia.org/wiki/Malte" TargetMode="External"/><Relationship Id="rId4" Type="http://schemas.openxmlformats.org/officeDocument/2006/relationships/hyperlink" Target="http://fr.wikipedia.org/wiki/Commission_Jenkins" TargetMode="External"/><Relationship Id="rId9" Type="http://schemas.openxmlformats.org/officeDocument/2006/relationships/hyperlink" Target="http://fr.wikipedia.org/wiki/Royaume-Uni" TargetMode="External"/><Relationship Id="rId14" Type="http://schemas.openxmlformats.org/officeDocument/2006/relationships/hyperlink" Target="http://fr.wikipedia.org/wiki/Belgique" TargetMode="External"/><Relationship Id="rId22" Type="http://schemas.openxmlformats.org/officeDocument/2006/relationships/hyperlink" Target="http://fr.wikipedia.org/wiki/Commission_Prodi" TargetMode="External"/><Relationship Id="rId27" Type="http://schemas.openxmlformats.org/officeDocument/2006/relationships/hyperlink" Target="http://fr.wikipedia.org/wiki/Commission_Barroso_I" TargetMode="External"/><Relationship Id="rId30" Type="http://schemas.openxmlformats.org/officeDocument/2006/relationships/hyperlink" Target="http://fr.wikipedia.org/wiki/John_Dalli"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484784"/>
            <a:ext cx="7772400" cy="1470025"/>
          </a:xfrm>
        </p:spPr>
        <p:txBody>
          <a:bodyPr>
            <a:normAutofit fontScale="90000"/>
          </a:bodyPr>
          <a:lstStyle/>
          <a:p>
            <a:r>
              <a:rPr lang="fr-BE" dirty="0" smtClean="0"/>
              <a:t>Quand l’Europe s’en mêle !</a:t>
            </a:r>
            <a:br>
              <a:rPr lang="fr-BE" dirty="0" smtClean="0"/>
            </a:br>
            <a:r>
              <a:rPr lang="fr-BE" dirty="0" smtClean="0"/>
              <a:t> </a:t>
            </a:r>
            <a:endParaRPr lang="fr-BE" dirty="0"/>
          </a:p>
        </p:txBody>
      </p:sp>
      <p:sp>
        <p:nvSpPr>
          <p:cNvPr id="3" name="Sous-titre 2"/>
          <p:cNvSpPr>
            <a:spLocks noGrp="1"/>
          </p:cNvSpPr>
          <p:nvPr>
            <p:ph type="subTitle" idx="1"/>
          </p:nvPr>
        </p:nvSpPr>
        <p:spPr>
          <a:xfrm>
            <a:off x="1115616" y="2852936"/>
            <a:ext cx="6840760" cy="3096344"/>
          </a:xfrm>
        </p:spPr>
        <p:txBody>
          <a:bodyPr>
            <a:normAutofit fontScale="62500" lnSpcReduction="20000"/>
          </a:bodyPr>
          <a:lstStyle/>
          <a:p>
            <a:r>
              <a:rPr lang="fr-BE" sz="3800" b="1" u="sng" dirty="0" smtClean="0"/>
              <a:t>Impact sur la législation des dons d’organes et </a:t>
            </a:r>
          </a:p>
          <a:p>
            <a:r>
              <a:rPr lang="fr-BE" sz="3800" b="1" u="sng" dirty="0" smtClean="0"/>
              <a:t>la transplantation en Belgique</a:t>
            </a:r>
          </a:p>
          <a:p>
            <a:endParaRPr lang="fr-BE" sz="2800" b="1" u="sng" dirty="0" smtClean="0"/>
          </a:p>
          <a:p>
            <a:r>
              <a:rPr lang="fr-BE" sz="2800" b="1" u="sng" dirty="0" smtClean="0"/>
              <a:t>Un </a:t>
            </a:r>
            <a:r>
              <a:rPr lang="fr-BE" sz="2800" b="1" u="sng" dirty="0"/>
              <a:t>exemple parmi </a:t>
            </a:r>
            <a:r>
              <a:rPr lang="fr-BE" sz="2800" b="1" u="sng" dirty="0" smtClean="0"/>
              <a:t>d’autres</a:t>
            </a:r>
            <a:endParaRPr lang="fr-BE" sz="2800" b="1" u="sng" dirty="0"/>
          </a:p>
          <a:p>
            <a:endParaRPr lang="fr-BE" dirty="0" smtClean="0"/>
          </a:p>
          <a:p>
            <a:endParaRPr lang="fr-BE" dirty="0" smtClean="0"/>
          </a:p>
          <a:p>
            <a:r>
              <a:rPr lang="fr-BE" sz="2900" dirty="0" err="1" smtClean="0"/>
              <a:t>Joosten</a:t>
            </a:r>
            <a:r>
              <a:rPr lang="fr-BE" sz="2900" dirty="0" smtClean="0"/>
              <a:t> Anne</a:t>
            </a:r>
          </a:p>
          <a:p>
            <a:r>
              <a:rPr lang="fr-BE" dirty="0" smtClean="0"/>
              <a:t>Coordination locale des donneurs</a:t>
            </a:r>
          </a:p>
          <a:p>
            <a:r>
              <a:rPr lang="fr-BE" dirty="0" smtClean="0"/>
              <a:t>CHU de Charleroi</a:t>
            </a:r>
          </a:p>
          <a:p>
            <a:endParaRPr lang="fr-BE" dirty="0" smtClean="0"/>
          </a:p>
          <a:p>
            <a:r>
              <a:rPr lang="fr-BE" dirty="0" smtClean="0"/>
              <a:t>Congrès FNIB 24 octobre 2013</a:t>
            </a:r>
            <a:endParaRPr lang="fr-BE" dirty="0"/>
          </a:p>
        </p:txBody>
      </p:sp>
      <p:pic>
        <p:nvPicPr>
          <p:cNvPr id="3074"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tx1"/>
          </a:solidFill>
        </p:spPr>
      </p:pic>
    </p:spTree>
    <p:extLst>
      <p:ext uri="{BB962C8B-B14F-4D97-AF65-F5344CB8AC3E}">
        <p14:creationId xmlns:p14="http://schemas.microsoft.com/office/powerpoint/2010/main" xmlns="" val="34242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1143000"/>
          </a:xfrm>
        </p:spPr>
        <p:txBody>
          <a:bodyPr>
            <a:noAutofit/>
          </a:bodyPr>
          <a:lstStyle/>
          <a:p>
            <a:r>
              <a:rPr lang="fr-BE" sz="4000" b="1" u="sng" dirty="0" smtClean="0"/>
              <a:t>Au niveau de la commission européenne</a:t>
            </a:r>
            <a:endParaRPr lang="fr-BE" sz="4000" b="1" u="sng"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4045200317"/>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Fsms1\userhome$\ajoosten\Mes images\CHU logo.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1124683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908720"/>
            <a:ext cx="8712968" cy="1584176"/>
          </a:xfrm>
        </p:spPr>
        <p:txBody>
          <a:bodyPr>
            <a:normAutofit fontScale="90000"/>
          </a:bodyPr>
          <a:lstStyle/>
          <a:p>
            <a:pPr lvl="0"/>
            <a:r>
              <a:rPr lang="fr-BE" dirty="0" smtClean="0">
                <a:hlinkClick r:id="rId2" action="ppaction://hlinkfile"/>
              </a:rPr>
              <a:t/>
            </a:r>
            <a:br>
              <a:rPr lang="fr-BE" dirty="0" smtClean="0">
                <a:hlinkClick r:id="rId2" action="ppaction://hlinkfile"/>
              </a:rPr>
            </a:br>
            <a:r>
              <a:rPr lang="fr-BE" dirty="0" smtClean="0">
                <a:hlinkClick r:id="rId2" action="ppaction://hlinkfile"/>
              </a:rPr>
              <a:t>C</a:t>
            </a:r>
            <a:r>
              <a:rPr lang="fr-BE" sz="4000" b="1" dirty="0" smtClean="0">
                <a:solidFill>
                  <a:schemeClr val="accent1"/>
                </a:solidFill>
                <a:hlinkClick r:id="rId2" action="ppaction://hlinkfile"/>
              </a:rPr>
              <a:t>ommunication </a:t>
            </a:r>
            <a:r>
              <a:rPr lang="fr-BE" sz="4000" b="1" dirty="0">
                <a:solidFill>
                  <a:schemeClr val="accent1"/>
                </a:solidFill>
                <a:hlinkClick r:id="rId2" action="ppaction://hlinkfile"/>
              </a:rPr>
              <a:t>sur le don et la transplantation d'organes</a:t>
            </a:r>
            <a:r>
              <a:rPr lang="fr-BE" sz="4000" b="1" dirty="0"/>
              <a:t/>
            </a:r>
            <a:br>
              <a:rPr lang="fr-BE" sz="4000" b="1" dirty="0"/>
            </a:br>
            <a:endParaRPr lang="fr-BE" b="1" dirty="0"/>
          </a:p>
        </p:txBody>
      </p:sp>
      <p:sp>
        <p:nvSpPr>
          <p:cNvPr id="3" name="Espace réservé du contenu 2"/>
          <p:cNvSpPr>
            <a:spLocks noGrp="1"/>
          </p:cNvSpPr>
          <p:nvPr>
            <p:ph idx="1"/>
          </p:nvPr>
        </p:nvSpPr>
        <p:spPr>
          <a:xfrm>
            <a:off x="251520" y="2060848"/>
            <a:ext cx="8229600" cy="4389120"/>
          </a:xfrm>
        </p:spPr>
        <p:txBody>
          <a:bodyPr>
            <a:normAutofit fontScale="92500" lnSpcReduction="10000"/>
          </a:bodyPr>
          <a:lstStyle/>
          <a:p>
            <a:r>
              <a:rPr lang="fr-BE" b="1" dirty="0" smtClean="0">
                <a:solidFill>
                  <a:schemeClr val="tx2"/>
                </a:solidFill>
              </a:rPr>
              <a:t>adoptée </a:t>
            </a:r>
            <a:r>
              <a:rPr lang="fr-BE" b="1" dirty="0">
                <a:solidFill>
                  <a:schemeClr val="tx2"/>
                </a:solidFill>
              </a:rPr>
              <a:t>en 2007 par la </a:t>
            </a:r>
            <a:r>
              <a:rPr lang="fr-BE" b="1" dirty="0" smtClean="0">
                <a:solidFill>
                  <a:schemeClr val="tx2"/>
                </a:solidFill>
              </a:rPr>
              <a:t>Commission (après  analyse d'impact) </a:t>
            </a:r>
          </a:p>
          <a:p>
            <a:r>
              <a:rPr lang="fr-BE" b="1" dirty="0" smtClean="0">
                <a:solidFill>
                  <a:schemeClr val="tx2"/>
                </a:solidFill>
              </a:rPr>
              <a:t>Mise en évidence </a:t>
            </a:r>
            <a:r>
              <a:rPr lang="fr-BE" b="1" dirty="0">
                <a:solidFill>
                  <a:schemeClr val="tx2"/>
                </a:solidFill>
              </a:rPr>
              <a:t>les grands défis à relever en la matière. </a:t>
            </a:r>
            <a:endParaRPr lang="fr-BE" b="1" dirty="0" smtClean="0">
              <a:solidFill>
                <a:schemeClr val="tx2"/>
              </a:solidFill>
            </a:endParaRPr>
          </a:p>
          <a:p>
            <a:pPr lvl="1">
              <a:buFont typeface="Wingdings" pitchFamily="2" charset="2"/>
              <a:buChar char="Ø"/>
            </a:pPr>
            <a:r>
              <a:rPr lang="fr-BE" dirty="0" smtClean="0"/>
              <a:t>d'assurer </a:t>
            </a:r>
            <a:r>
              <a:rPr lang="fr-BE" dirty="0"/>
              <a:t>la qualité et la sécurité des organes humains;</a:t>
            </a:r>
          </a:p>
          <a:p>
            <a:pPr lvl="1">
              <a:buFont typeface="Wingdings" pitchFamily="2" charset="2"/>
              <a:buChar char="Ø"/>
            </a:pPr>
            <a:r>
              <a:rPr lang="fr-BE" dirty="0"/>
              <a:t>d'accroître la disponibilité des organes;</a:t>
            </a:r>
          </a:p>
          <a:p>
            <a:pPr lvl="1">
              <a:buFont typeface="Wingdings" pitchFamily="2" charset="2"/>
              <a:buChar char="Ø"/>
            </a:pPr>
            <a:r>
              <a:rPr lang="fr-BE" dirty="0"/>
              <a:t>de renforcer l'efficacité et l'accessibilité des systèmes de transplantation dans l'UE</a:t>
            </a:r>
            <a:r>
              <a:rPr lang="fr-BE" dirty="0" smtClean="0"/>
              <a:t>.</a:t>
            </a:r>
          </a:p>
          <a:p>
            <a:endParaRPr lang="fr-BE" dirty="0"/>
          </a:p>
          <a:p>
            <a:pPr marL="0" indent="0">
              <a:buNone/>
            </a:pPr>
            <a:r>
              <a:rPr lang="fr-BE" i="1" dirty="0"/>
              <a:t>Une consultation publique a montré que les initiatives européennes dans ce domaine recueillaient une large adhésion.</a:t>
            </a:r>
          </a:p>
          <a:p>
            <a:endParaRPr lang="fr-BE" dirty="0"/>
          </a:p>
        </p:txBody>
      </p:sp>
      <p:pic>
        <p:nvPicPr>
          <p:cNvPr id="4" name="Picture 2" descr="\\Fsms1\userhome$\ajoosten\Mes images\CHU logo.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923886" y="6378694"/>
            <a:ext cx="720080" cy="336454"/>
          </a:xfrm>
          <a:prstGeom prst="rect">
            <a:avLst/>
          </a:prstGeom>
          <a:solidFill>
            <a:schemeClr val="bg1"/>
          </a:solidFill>
        </p:spPr>
      </p:pic>
    </p:spTree>
    <p:extLst>
      <p:ext uri="{BB962C8B-B14F-4D97-AF65-F5344CB8AC3E}">
        <p14:creationId xmlns:p14="http://schemas.microsoft.com/office/powerpoint/2010/main" xmlns="" val="180564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128252" y="690926"/>
            <a:ext cx="5040560" cy="1174142"/>
          </a:xfrm>
          <a:ln>
            <a:solidFill>
              <a:srgbClr val="FF0000"/>
            </a:solidFill>
          </a:ln>
        </p:spPr>
        <p:txBody>
          <a:bodyPr>
            <a:normAutofit/>
          </a:bodyPr>
          <a:lstStyle/>
          <a:p>
            <a:pPr marL="342900" indent="-342900" algn="l">
              <a:buFont typeface="Wingdings" pitchFamily="2" charset="2"/>
              <a:buChar char="Ø"/>
            </a:pPr>
            <a:r>
              <a:rPr lang="fr-BE" sz="2000" b="1" u="sng" dirty="0" smtClean="0"/>
              <a:t>Lancement du projet « GIFT » </a:t>
            </a:r>
            <a:r>
              <a:rPr lang="fr-BE" sz="2000" dirty="0" smtClean="0"/>
              <a:t/>
            </a:r>
            <a:br>
              <a:rPr lang="fr-BE" sz="2000" dirty="0" smtClean="0"/>
            </a:br>
            <a:r>
              <a:rPr lang="fr-BE" sz="2000" dirty="0" smtClean="0"/>
              <a:t>destiné aux professionnels de la santé confrontés aux dons d’organes</a:t>
            </a:r>
            <a:endParaRPr lang="fr-BE" sz="20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2602111499"/>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èche vers le bas 2"/>
          <p:cNvSpPr/>
          <p:nvPr/>
        </p:nvSpPr>
        <p:spPr>
          <a:xfrm>
            <a:off x="863588" y="2564904"/>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p:cNvSpPr txBox="1"/>
          <p:nvPr/>
        </p:nvSpPr>
        <p:spPr>
          <a:xfrm>
            <a:off x="179512" y="1268760"/>
            <a:ext cx="3096344" cy="923330"/>
          </a:xfrm>
          <a:prstGeom prst="rect">
            <a:avLst/>
          </a:prstGeom>
          <a:noFill/>
          <a:ln>
            <a:solidFill>
              <a:srgbClr val="FF0000"/>
            </a:solidFill>
          </a:ln>
        </p:spPr>
        <p:txBody>
          <a:bodyPr wrap="square" rtlCol="0">
            <a:spAutoFit/>
          </a:bodyPr>
          <a:lstStyle/>
          <a:p>
            <a:pPr algn="ctr"/>
            <a:r>
              <a:rPr lang="fr-BE" b="1" dirty="0" smtClean="0"/>
              <a:t>Création de la cellule « </a:t>
            </a:r>
            <a:r>
              <a:rPr lang="fr-BE" b="1" dirty="0" err="1" smtClean="0"/>
              <a:t>Beldonor</a:t>
            </a:r>
            <a:r>
              <a:rPr lang="fr-BE" b="1" dirty="0" smtClean="0"/>
              <a:t> » </a:t>
            </a:r>
          </a:p>
          <a:p>
            <a:pPr algn="ctr"/>
            <a:r>
              <a:rPr lang="fr-BE" b="1" dirty="0" smtClean="0"/>
              <a:t>au SPF santé</a:t>
            </a:r>
            <a:endParaRPr lang="fr-BE" b="1" dirty="0"/>
          </a:p>
        </p:txBody>
      </p:sp>
      <p:pic>
        <p:nvPicPr>
          <p:cNvPr id="8" name="Picture 2" descr="\\Fsms1\userhome$\ajoosten\Mes images\CHU logo.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967504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692696"/>
            <a:ext cx="8229600" cy="864096"/>
          </a:xfrm>
        </p:spPr>
        <p:txBody>
          <a:bodyPr>
            <a:normAutofit/>
          </a:bodyPr>
          <a:lstStyle/>
          <a:p>
            <a:r>
              <a:rPr lang="fr-BE" sz="4000" b="1" u="sng" dirty="0" smtClean="0">
                <a:solidFill>
                  <a:srgbClr val="00B0F0"/>
                </a:solidFill>
              </a:rPr>
              <a:t>Projet « GIFT »</a:t>
            </a:r>
            <a:endParaRPr lang="fr-BE" sz="4000" b="1" u="sng" dirty="0">
              <a:solidFill>
                <a:srgbClr val="00B0F0"/>
              </a:solidFill>
            </a:endParaRPr>
          </a:p>
        </p:txBody>
      </p:sp>
      <p:sp>
        <p:nvSpPr>
          <p:cNvPr id="3" name="Espace réservé du contenu 2"/>
          <p:cNvSpPr>
            <a:spLocks noGrp="1"/>
          </p:cNvSpPr>
          <p:nvPr>
            <p:ph idx="1"/>
          </p:nvPr>
        </p:nvSpPr>
        <p:spPr>
          <a:xfrm>
            <a:off x="107504" y="1556792"/>
            <a:ext cx="9001000" cy="4886003"/>
          </a:xfrm>
        </p:spPr>
        <p:txBody>
          <a:bodyPr>
            <a:normAutofit fontScale="92500"/>
          </a:bodyPr>
          <a:lstStyle/>
          <a:p>
            <a:r>
              <a:rPr lang="fr-BE" dirty="0" smtClean="0"/>
              <a:t>Après appel à candidatures : </a:t>
            </a:r>
            <a:r>
              <a:rPr lang="fr-BE" sz="2600" b="1" dirty="0" smtClean="0"/>
              <a:t>88 USI feront partie du projet</a:t>
            </a:r>
          </a:p>
          <a:p>
            <a:pPr marL="0" indent="0">
              <a:buNone/>
            </a:pPr>
            <a:endParaRPr lang="fr-BE" sz="2600" b="1" dirty="0" smtClean="0"/>
          </a:p>
          <a:p>
            <a:pPr>
              <a:buFont typeface="Wingdings" pitchFamily="2" charset="2"/>
              <a:buChar char="Ø"/>
            </a:pPr>
            <a:r>
              <a:rPr lang="fr-BE" sz="2400" dirty="0" smtClean="0"/>
              <a:t>Recenser tous les décès et les encoder dans une base de données  « </a:t>
            </a:r>
            <a:r>
              <a:rPr lang="fr-BE" sz="2400" dirty="0" err="1" smtClean="0"/>
              <a:t>donoraction</a:t>
            </a:r>
            <a:r>
              <a:rPr lang="fr-BE" sz="2400" dirty="0" smtClean="0"/>
              <a:t> » = Déterminer par là les freins au don d’organes dans les USI : humain , formation, logistique, matériel, psychologique…</a:t>
            </a:r>
          </a:p>
          <a:p>
            <a:pPr>
              <a:buFont typeface="Wingdings" pitchFamily="2" charset="2"/>
              <a:buChar char="Ø"/>
            </a:pPr>
            <a:r>
              <a:rPr lang="fr-BE" sz="2400" dirty="0" smtClean="0"/>
              <a:t>Congrès annuel</a:t>
            </a:r>
          </a:p>
          <a:p>
            <a:pPr>
              <a:buFont typeface="Wingdings" pitchFamily="2" charset="2"/>
              <a:buChar char="Ø"/>
            </a:pPr>
            <a:endParaRPr lang="fr-BE" sz="2400" dirty="0"/>
          </a:p>
          <a:p>
            <a:pPr>
              <a:buFont typeface="Wingdings" pitchFamily="2" charset="2"/>
              <a:buChar char="q"/>
            </a:pPr>
            <a:r>
              <a:rPr lang="fr-BE" sz="2400" dirty="0" smtClean="0"/>
              <a:t>Pour chaque USI un référent « DO » sera nommé.</a:t>
            </a:r>
          </a:p>
          <a:p>
            <a:pPr lvl="1">
              <a:buFont typeface="Wingdings" pitchFamily="2" charset="2"/>
              <a:buChar char="ü"/>
            </a:pPr>
            <a:r>
              <a:rPr lang="fr-BE" sz="2000" dirty="0" smtClean="0"/>
              <a:t>Un financement prévu pour le temps d’encodage</a:t>
            </a:r>
          </a:p>
          <a:p>
            <a:pPr lvl="1">
              <a:buFont typeface="Wingdings" pitchFamily="2" charset="2"/>
              <a:buChar char="ü"/>
            </a:pPr>
            <a:r>
              <a:rPr lang="fr-BE" sz="2000" dirty="0" smtClean="0"/>
              <a:t>Une permanence 24h/24 sera demandée pour la prise en charge des donneurs</a:t>
            </a:r>
          </a:p>
          <a:p>
            <a:pPr lvl="1">
              <a:buFont typeface="Wingdings" pitchFamily="2" charset="2"/>
              <a:buChar char="ü"/>
            </a:pPr>
            <a:r>
              <a:rPr lang="fr-BE" sz="2000" dirty="0" smtClean="0"/>
              <a:t>Rapport annuel d’activité au SPF</a:t>
            </a:r>
          </a:p>
        </p:txBody>
      </p:sp>
      <p:pic>
        <p:nvPicPr>
          <p:cNvPr id="4"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3656894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6"/>
          <p:cNvSpPr>
            <a:spLocks noGrp="1"/>
          </p:cNvSpPr>
          <p:nvPr>
            <p:ph type="title"/>
          </p:nvPr>
        </p:nvSpPr>
        <p:spPr>
          <a:xfrm>
            <a:off x="2411760" y="692696"/>
            <a:ext cx="2448272" cy="843719"/>
          </a:xfrm>
          <a:ln>
            <a:solidFill>
              <a:srgbClr val="FF0000"/>
            </a:solidFill>
          </a:ln>
        </p:spPr>
        <p:txBody>
          <a:bodyPr>
            <a:noAutofit/>
          </a:bodyPr>
          <a:lstStyle/>
          <a:p>
            <a:pPr marL="342900" indent="-342900" algn="l">
              <a:buFont typeface="Wingdings" pitchFamily="2" charset="2"/>
              <a:buChar char="Ø"/>
            </a:pPr>
            <a:r>
              <a:rPr lang="fr-BE" sz="1200" b="1" u="sng" dirty="0" smtClean="0"/>
              <a:t>Lancement du projet « GIFT » </a:t>
            </a:r>
            <a:r>
              <a:rPr lang="fr-BE" sz="1200" dirty="0" smtClean="0"/>
              <a:t/>
            </a:r>
            <a:br>
              <a:rPr lang="fr-BE" sz="1200" dirty="0" smtClean="0"/>
            </a:br>
            <a:r>
              <a:rPr lang="fr-BE" sz="1200" dirty="0" smtClean="0"/>
              <a:t>destiné aux professionnels de la santé confrontés aux dons d’organes</a:t>
            </a:r>
            <a:endParaRPr lang="fr-BE" sz="1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3294042182"/>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èche vers le bas 2"/>
          <p:cNvSpPr/>
          <p:nvPr/>
        </p:nvSpPr>
        <p:spPr>
          <a:xfrm>
            <a:off x="1043608" y="2564904"/>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p:cNvSpPr txBox="1"/>
          <p:nvPr/>
        </p:nvSpPr>
        <p:spPr>
          <a:xfrm>
            <a:off x="251520" y="1340768"/>
            <a:ext cx="2304256" cy="923330"/>
          </a:xfrm>
          <a:prstGeom prst="rect">
            <a:avLst/>
          </a:prstGeom>
          <a:noFill/>
          <a:ln>
            <a:solidFill>
              <a:srgbClr val="FF0000"/>
            </a:solidFill>
          </a:ln>
        </p:spPr>
        <p:txBody>
          <a:bodyPr wrap="square" rtlCol="0">
            <a:spAutoFit/>
          </a:bodyPr>
          <a:lstStyle/>
          <a:p>
            <a:pPr algn="ctr"/>
            <a:r>
              <a:rPr lang="fr-BE" b="1" dirty="0" smtClean="0"/>
              <a:t>Création de la cellule « </a:t>
            </a:r>
            <a:r>
              <a:rPr lang="fr-BE" b="1" dirty="0" err="1" smtClean="0"/>
              <a:t>Beldonor</a:t>
            </a:r>
            <a:r>
              <a:rPr lang="fr-BE" b="1" dirty="0" smtClean="0"/>
              <a:t> » </a:t>
            </a:r>
          </a:p>
          <a:p>
            <a:pPr algn="ctr"/>
            <a:r>
              <a:rPr lang="fr-BE" b="1" dirty="0" smtClean="0"/>
              <a:t>au SPF santé</a:t>
            </a:r>
            <a:endParaRPr lang="fr-BE" b="1" dirty="0"/>
          </a:p>
        </p:txBody>
      </p:sp>
      <p:pic>
        <p:nvPicPr>
          <p:cNvPr id="7" name="Picture 2" descr="\\Fsms1\userhome$\ajoosten\Mes images\CHU logo.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1052367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93204" y="548680"/>
            <a:ext cx="8229600" cy="1860816"/>
          </a:xfrm>
        </p:spPr>
        <p:txBody>
          <a:bodyPr>
            <a:normAutofit fontScale="90000"/>
          </a:bodyPr>
          <a:lstStyle/>
          <a:p>
            <a:r>
              <a:rPr lang="fr-BE" sz="4400" b="1" u="sng" dirty="0" smtClean="0">
                <a:hlinkClick r:id="rId2" action="ppaction://hlinkfile"/>
              </a:rPr>
              <a:t>Proposition de directive</a:t>
            </a:r>
            <a:r>
              <a:rPr lang="fr-BE" dirty="0" smtClean="0"/>
              <a:t/>
            </a:r>
            <a:br>
              <a:rPr lang="fr-BE" dirty="0" smtClean="0"/>
            </a:br>
            <a:r>
              <a:rPr lang="fr-BE" sz="3100" dirty="0" smtClean="0"/>
              <a:t>Décembre </a:t>
            </a:r>
            <a:r>
              <a:rPr lang="fr-BE" sz="3100" dirty="0"/>
              <a:t>2008</a:t>
            </a:r>
            <a:br>
              <a:rPr lang="fr-BE" sz="3100" dirty="0"/>
            </a:br>
            <a:endParaRPr lang="fr-BE" dirty="0"/>
          </a:p>
        </p:txBody>
      </p:sp>
      <p:sp>
        <p:nvSpPr>
          <p:cNvPr id="2" name="Rectangle 1"/>
          <p:cNvSpPr/>
          <p:nvPr/>
        </p:nvSpPr>
        <p:spPr>
          <a:xfrm>
            <a:off x="359532" y="1700808"/>
            <a:ext cx="8424936" cy="4924425"/>
          </a:xfrm>
          <a:prstGeom prst="rect">
            <a:avLst/>
          </a:prstGeom>
        </p:spPr>
        <p:txBody>
          <a:bodyPr wrap="square">
            <a:spAutoFit/>
          </a:bodyPr>
          <a:lstStyle/>
          <a:p>
            <a:r>
              <a:rPr lang="fr-BE" sz="2400" dirty="0" smtClean="0"/>
              <a:t>Définit </a:t>
            </a:r>
            <a:r>
              <a:rPr lang="fr-BE" sz="2400" dirty="0"/>
              <a:t>des exigences de qualité et de sécurité applicables aux organes humains destinés à la </a:t>
            </a:r>
            <a:r>
              <a:rPr lang="fr-BE" sz="2400" dirty="0" smtClean="0"/>
              <a:t>transplantation</a:t>
            </a:r>
          </a:p>
          <a:p>
            <a:endParaRPr lang="fr-BE" sz="2400" dirty="0" smtClean="0"/>
          </a:p>
          <a:p>
            <a:endParaRPr lang="fr-BE" sz="2400" dirty="0" smtClean="0"/>
          </a:p>
          <a:p>
            <a:endParaRPr lang="fr-BE" dirty="0" smtClean="0"/>
          </a:p>
          <a:p>
            <a:endParaRPr lang="fr-BE" dirty="0"/>
          </a:p>
          <a:p>
            <a:pPr algn="ctr"/>
            <a:r>
              <a:rPr lang="fr-BE" sz="2400" b="1" dirty="0" smtClean="0">
                <a:solidFill>
                  <a:schemeClr val="accent2">
                    <a:lumMod val="75000"/>
                  </a:schemeClr>
                </a:solidFill>
                <a:hlinkClick r:id="rId3" action="ppaction://hlinkfile"/>
              </a:rPr>
              <a:t>plan d'action </a:t>
            </a:r>
            <a:endParaRPr lang="fr-BE" sz="2400" b="1" dirty="0" smtClean="0">
              <a:solidFill>
                <a:schemeClr val="accent2">
                  <a:lumMod val="75000"/>
                </a:schemeClr>
              </a:solidFill>
            </a:endParaRPr>
          </a:p>
          <a:p>
            <a:pPr algn="ctr"/>
            <a:endParaRPr lang="fr-BE" dirty="0" smtClean="0"/>
          </a:p>
          <a:p>
            <a:r>
              <a:rPr lang="fr-BE" sz="2000" b="1" i="1" u="sng" dirty="0"/>
              <a:t>Maximiser le nombre de dons de donneurs décédés</a:t>
            </a:r>
          </a:p>
          <a:p>
            <a:pPr marL="342900" indent="-342900">
              <a:buFont typeface="Wingdings" pitchFamily="2" charset="2"/>
              <a:buChar char="ü"/>
            </a:pPr>
            <a:r>
              <a:rPr lang="fr-BE" sz="2000" b="1" u="sng" dirty="0">
                <a:solidFill>
                  <a:srgbClr val="FF0000"/>
                </a:solidFill>
              </a:rPr>
              <a:t>Priorité n°1</a:t>
            </a:r>
            <a:r>
              <a:rPr lang="fr-BE" sz="2000" dirty="0"/>
              <a:t>= coordination de don dans les H où il existe une possibilité de don d’organes</a:t>
            </a:r>
          </a:p>
          <a:p>
            <a:pPr marL="342900" indent="-342900">
              <a:buFont typeface="Wingdings" pitchFamily="2" charset="2"/>
              <a:buChar char="ü"/>
            </a:pPr>
            <a:r>
              <a:rPr lang="fr-BE" sz="2000" u="sng" dirty="0"/>
              <a:t>Priorité n°2 </a:t>
            </a:r>
            <a:r>
              <a:rPr lang="fr-BE" sz="2000" dirty="0"/>
              <a:t>= programme d’amélioration de la qualité du processus de don</a:t>
            </a:r>
          </a:p>
          <a:p>
            <a:endParaRPr lang="fr-BE" sz="2000" dirty="0"/>
          </a:p>
          <a:p>
            <a:endParaRPr lang="fr-BE" sz="2000" dirty="0"/>
          </a:p>
        </p:txBody>
      </p:sp>
      <p:sp>
        <p:nvSpPr>
          <p:cNvPr id="3" name="Croix 2"/>
          <p:cNvSpPr/>
          <p:nvPr/>
        </p:nvSpPr>
        <p:spPr>
          <a:xfrm>
            <a:off x="4103948" y="2567327"/>
            <a:ext cx="936104" cy="1024084"/>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5" name="Picture 2" descr="\\Fsms1\userhome$\ajoosten\Mes images\CHU logo.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3262349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6"/>
          <p:cNvSpPr>
            <a:spLocks noGrp="1"/>
          </p:cNvSpPr>
          <p:nvPr>
            <p:ph type="title"/>
          </p:nvPr>
        </p:nvSpPr>
        <p:spPr>
          <a:xfrm>
            <a:off x="2339752" y="908720"/>
            <a:ext cx="2448272" cy="1008112"/>
          </a:xfrm>
          <a:ln>
            <a:solidFill>
              <a:srgbClr val="FF0000"/>
            </a:solidFill>
          </a:ln>
        </p:spPr>
        <p:txBody>
          <a:bodyPr>
            <a:noAutofit/>
          </a:bodyPr>
          <a:lstStyle/>
          <a:p>
            <a:pPr marL="342900" indent="-342900" algn="l">
              <a:buFont typeface="Wingdings" pitchFamily="2" charset="2"/>
              <a:buChar char="Ø"/>
            </a:pPr>
            <a:r>
              <a:rPr lang="fr-BE" sz="1200" b="1" u="sng" dirty="0" smtClean="0"/>
              <a:t>Lancement du projet « GIFT » </a:t>
            </a:r>
            <a:r>
              <a:rPr lang="fr-BE" sz="1200" dirty="0" smtClean="0"/>
              <a:t/>
            </a:r>
            <a:br>
              <a:rPr lang="fr-BE" sz="1200" dirty="0" smtClean="0"/>
            </a:br>
            <a:r>
              <a:rPr lang="fr-BE" sz="1200" dirty="0" smtClean="0"/>
              <a:t>destiné aux professionnels de la santé confrontés aux dons d’organes</a:t>
            </a:r>
            <a:endParaRPr lang="fr-BE" sz="1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4192290302"/>
              </p:ext>
            </p:extLst>
          </p:nvPr>
        </p:nvGraphicFramePr>
        <p:xfrm>
          <a:off x="179512" y="191683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èche vers le bas 2"/>
          <p:cNvSpPr/>
          <p:nvPr/>
        </p:nvSpPr>
        <p:spPr>
          <a:xfrm>
            <a:off x="669523" y="2826009"/>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p:cNvSpPr txBox="1"/>
          <p:nvPr/>
        </p:nvSpPr>
        <p:spPr>
          <a:xfrm>
            <a:off x="179512" y="1700808"/>
            <a:ext cx="2304256" cy="923330"/>
          </a:xfrm>
          <a:prstGeom prst="rect">
            <a:avLst/>
          </a:prstGeom>
          <a:noFill/>
          <a:ln>
            <a:solidFill>
              <a:srgbClr val="FF0000"/>
            </a:solidFill>
          </a:ln>
        </p:spPr>
        <p:txBody>
          <a:bodyPr wrap="square" rtlCol="0">
            <a:spAutoFit/>
          </a:bodyPr>
          <a:lstStyle/>
          <a:p>
            <a:pPr algn="ctr"/>
            <a:r>
              <a:rPr lang="fr-BE" b="1" dirty="0" smtClean="0"/>
              <a:t>Création de la cellule « </a:t>
            </a:r>
            <a:r>
              <a:rPr lang="fr-BE" b="1" dirty="0" err="1" smtClean="0"/>
              <a:t>Beldonor</a:t>
            </a:r>
            <a:r>
              <a:rPr lang="fr-BE" b="1" dirty="0" smtClean="0"/>
              <a:t> » </a:t>
            </a:r>
          </a:p>
          <a:p>
            <a:pPr algn="ctr"/>
            <a:r>
              <a:rPr lang="fr-BE" b="1" dirty="0" smtClean="0"/>
              <a:t>au SPF santé</a:t>
            </a:r>
            <a:endParaRPr lang="fr-BE" b="1" dirty="0"/>
          </a:p>
        </p:txBody>
      </p:sp>
      <p:pic>
        <p:nvPicPr>
          <p:cNvPr id="7" name="Picture 2" descr="\\Fsms1\userhome$\ajoosten\Mes images\CHU logo.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2150941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04088"/>
            <a:ext cx="8496944" cy="1143000"/>
          </a:xfrm>
        </p:spPr>
        <p:txBody>
          <a:bodyPr>
            <a:noAutofit/>
          </a:bodyPr>
          <a:lstStyle/>
          <a:p>
            <a:r>
              <a:rPr lang="fr-BE" sz="2800" dirty="0"/>
              <a:t/>
            </a:r>
            <a:br>
              <a:rPr lang="fr-BE" sz="2800" dirty="0"/>
            </a:br>
            <a:r>
              <a:rPr lang="fr-BE" sz="2800" b="1" u="sng" dirty="0" smtClean="0">
                <a:solidFill>
                  <a:srgbClr val="00B0F0"/>
                </a:solidFill>
              </a:rPr>
              <a:t>Directive 2010/45/</a:t>
            </a:r>
            <a:r>
              <a:rPr lang="fr-BE" sz="2800" b="1" u="sng" dirty="0" err="1" smtClean="0">
                <a:solidFill>
                  <a:srgbClr val="00B0F0"/>
                </a:solidFill>
              </a:rPr>
              <a:t>ue</a:t>
            </a:r>
            <a:r>
              <a:rPr lang="fr-BE" sz="2800" b="1" u="sng" dirty="0" smtClean="0">
                <a:solidFill>
                  <a:srgbClr val="00B0F0"/>
                </a:solidFill>
              </a:rPr>
              <a:t/>
            </a:r>
            <a:br>
              <a:rPr lang="fr-BE" sz="2800" b="1" u="sng" dirty="0" smtClean="0">
                <a:solidFill>
                  <a:srgbClr val="00B0F0"/>
                </a:solidFill>
              </a:rPr>
            </a:br>
            <a:r>
              <a:rPr lang="fr-BE" sz="2800" b="1" u="sng" dirty="0" smtClean="0">
                <a:solidFill>
                  <a:srgbClr val="00B0F0"/>
                </a:solidFill>
                <a:hlinkClick r:id="rId2"/>
              </a:rPr>
              <a:t>relative aux normes de qualité et de sécurité </a:t>
            </a:r>
            <a:br>
              <a:rPr lang="fr-BE" sz="2800" b="1" u="sng" dirty="0" smtClean="0">
                <a:solidFill>
                  <a:srgbClr val="00B0F0"/>
                </a:solidFill>
                <a:hlinkClick r:id="rId2"/>
              </a:rPr>
            </a:br>
            <a:r>
              <a:rPr lang="fr-BE" sz="2800" b="1" u="sng" dirty="0" smtClean="0">
                <a:solidFill>
                  <a:srgbClr val="00B0F0"/>
                </a:solidFill>
                <a:hlinkClick r:id="rId2"/>
              </a:rPr>
              <a:t>des organes humains destinés à la transplantation</a:t>
            </a:r>
            <a:endParaRPr lang="fr-BE" sz="2800" b="1" u="sng" dirty="0">
              <a:solidFill>
                <a:srgbClr val="00B0F0"/>
              </a:solidFill>
            </a:endParaRPr>
          </a:p>
        </p:txBody>
      </p:sp>
      <p:sp>
        <p:nvSpPr>
          <p:cNvPr id="3" name="Espace réservé du contenu 2"/>
          <p:cNvSpPr>
            <a:spLocks noGrp="1"/>
          </p:cNvSpPr>
          <p:nvPr>
            <p:ph idx="1"/>
          </p:nvPr>
        </p:nvSpPr>
        <p:spPr>
          <a:xfrm>
            <a:off x="457200" y="1935480"/>
            <a:ext cx="8435280" cy="4389120"/>
          </a:xfrm>
        </p:spPr>
        <p:txBody>
          <a:bodyPr>
            <a:normAutofit fontScale="85000" lnSpcReduction="20000"/>
          </a:bodyPr>
          <a:lstStyle/>
          <a:p>
            <a:r>
              <a:rPr lang="fr-BE" dirty="0" smtClean="0"/>
              <a:t>Adoptée </a:t>
            </a:r>
            <a:r>
              <a:rPr lang="fr-BE" dirty="0"/>
              <a:t>par le Parlement européen et le Conseil le 7 juillet 2010 </a:t>
            </a:r>
            <a:r>
              <a:rPr lang="fr-BE" dirty="0" smtClean="0"/>
              <a:t>. </a:t>
            </a:r>
          </a:p>
          <a:p>
            <a:endParaRPr lang="fr-BE" dirty="0"/>
          </a:p>
          <a:p>
            <a:r>
              <a:rPr lang="fr-BE" dirty="0" smtClean="0"/>
              <a:t>Elle </a:t>
            </a:r>
            <a:r>
              <a:rPr lang="fr-BE" dirty="0"/>
              <a:t>prévoit la désignation d'autorités compétentes dans tous les États membres, </a:t>
            </a:r>
            <a:endParaRPr lang="fr-BE" dirty="0" smtClean="0"/>
          </a:p>
          <a:p>
            <a:r>
              <a:rPr lang="fr-BE" dirty="0" smtClean="0"/>
              <a:t>l'autorisation </a:t>
            </a:r>
            <a:r>
              <a:rPr lang="fr-BE" dirty="0"/>
              <a:t>des centres et des activités d'obtention et de transplantation d'organes, </a:t>
            </a:r>
            <a:endParaRPr lang="fr-BE" dirty="0" smtClean="0"/>
          </a:p>
          <a:p>
            <a:r>
              <a:rPr lang="fr-BE" dirty="0" smtClean="0"/>
              <a:t>la </a:t>
            </a:r>
            <a:r>
              <a:rPr lang="fr-BE" dirty="0"/>
              <a:t>mise en place de systèmes de traçabilité, </a:t>
            </a:r>
            <a:endParaRPr lang="fr-BE" dirty="0" smtClean="0"/>
          </a:p>
          <a:p>
            <a:r>
              <a:rPr lang="fr-BE" dirty="0" smtClean="0"/>
              <a:t>ainsi </a:t>
            </a:r>
            <a:r>
              <a:rPr lang="fr-BE" dirty="0"/>
              <a:t>qu'une procédure de notification d’incidents ou de réactions indésirables graves. </a:t>
            </a:r>
            <a:endParaRPr lang="fr-BE" dirty="0" smtClean="0"/>
          </a:p>
          <a:p>
            <a:r>
              <a:rPr lang="fr-BE" dirty="0" smtClean="0"/>
              <a:t>fixera </a:t>
            </a:r>
            <a:r>
              <a:rPr lang="fr-BE" dirty="0"/>
              <a:t>des exigences concernant la sûreté du transport d'organes et la caractérisation de chaque donneur et organe. </a:t>
            </a:r>
            <a:endParaRPr lang="fr-BE" dirty="0" smtClean="0"/>
          </a:p>
          <a:p>
            <a:endParaRPr lang="fr-BE" dirty="0"/>
          </a:p>
          <a:p>
            <a:r>
              <a:rPr lang="fr-BE" b="1" dirty="0" smtClean="0"/>
              <a:t>Les </a:t>
            </a:r>
            <a:r>
              <a:rPr lang="fr-BE" b="1" dirty="0"/>
              <a:t>États membres devront transposer les dispositions de la directive dans leur législation nationale pour le 27 août 2012.</a:t>
            </a:r>
          </a:p>
        </p:txBody>
      </p:sp>
      <p:pic>
        <p:nvPicPr>
          <p:cNvPr id="4" name="Picture 2" descr="\\Fsms1\userhome$\ajoosten\Mes images\CHU logo.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1044565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6"/>
          <p:cNvSpPr>
            <a:spLocks noGrp="1"/>
          </p:cNvSpPr>
          <p:nvPr>
            <p:ph type="title"/>
          </p:nvPr>
        </p:nvSpPr>
        <p:spPr>
          <a:xfrm>
            <a:off x="2411760" y="1268760"/>
            <a:ext cx="2304256" cy="936104"/>
          </a:xfrm>
          <a:ln>
            <a:solidFill>
              <a:srgbClr val="FF0000"/>
            </a:solidFill>
          </a:ln>
        </p:spPr>
        <p:txBody>
          <a:bodyPr>
            <a:noAutofit/>
          </a:bodyPr>
          <a:lstStyle/>
          <a:p>
            <a:pPr marL="342900" indent="-342900" algn="l">
              <a:buFont typeface="Wingdings" pitchFamily="2" charset="2"/>
              <a:buChar char="Ø"/>
            </a:pPr>
            <a:r>
              <a:rPr lang="fr-BE" sz="1200" b="1" u="sng" dirty="0" smtClean="0"/>
              <a:t>Lancement du projet « GIFT » </a:t>
            </a:r>
            <a:r>
              <a:rPr lang="fr-BE" sz="1200" dirty="0" smtClean="0"/>
              <a:t/>
            </a:r>
            <a:br>
              <a:rPr lang="fr-BE" sz="1200" dirty="0" smtClean="0"/>
            </a:br>
            <a:r>
              <a:rPr lang="fr-BE" sz="1200" dirty="0" smtClean="0"/>
              <a:t>destiné aux professionnels de la santé confrontés aux dons d’organes</a:t>
            </a:r>
            <a:endParaRPr lang="fr-BE" sz="1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3771937485"/>
              </p:ext>
            </p:extLst>
          </p:nvPr>
        </p:nvGraphicFramePr>
        <p:xfrm>
          <a:off x="395536" y="1916832"/>
          <a:ext cx="8579296"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èche vers le bas 2"/>
          <p:cNvSpPr/>
          <p:nvPr/>
        </p:nvSpPr>
        <p:spPr>
          <a:xfrm>
            <a:off x="719572" y="3068642"/>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p:cNvSpPr txBox="1"/>
          <p:nvPr/>
        </p:nvSpPr>
        <p:spPr>
          <a:xfrm>
            <a:off x="236712" y="1988840"/>
            <a:ext cx="2304256" cy="923330"/>
          </a:xfrm>
          <a:prstGeom prst="rect">
            <a:avLst/>
          </a:prstGeom>
          <a:noFill/>
          <a:ln>
            <a:solidFill>
              <a:srgbClr val="FF0000"/>
            </a:solidFill>
          </a:ln>
        </p:spPr>
        <p:txBody>
          <a:bodyPr wrap="square" rtlCol="0">
            <a:spAutoFit/>
          </a:bodyPr>
          <a:lstStyle/>
          <a:p>
            <a:pPr algn="ctr"/>
            <a:r>
              <a:rPr lang="fr-BE" b="1" dirty="0" smtClean="0"/>
              <a:t>Création de la cellule « </a:t>
            </a:r>
            <a:r>
              <a:rPr lang="fr-BE" b="1" dirty="0" err="1" smtClean="0"/>
              <a:t>Beldonor</a:t>
            </a:r>
            <a:r>
              <a:rPr lang="fr-BE" b="1" dirty="0" smtClean="0"/>
              <a:t> » </a:t>
            </a:r>
          </a:p>
          <a:p>
            <a:pPr algn="ctr"/>
            <a:r>
              <a:rPr lang="fr-BE" b="1" dirty="0" smtClean="0"/>
              <a:t>au SPF santé</a:t>
            </a:r>
            <a:endParaRPr lang="fr-BE" b="1" dirty="0"/>
          </a:p>
        </p:txBody>
      </p:sp>
      <p:sp>
        <p:nvSpPr>
          <p:cNvPr id="2" name="ZoneTexte 1"/>
          <p:cNvSpPr txBox="1"/>
          <p:nvPr/>
        </p:nvSpPr>
        <p:spPr>
          <a:xfrm>
            <a:off x="6444208" y="685970"/>
            <a:ext cx="2592288" cy="2308324"/>
          </a:xfrm>
          <a:prstGeom prst="rect">
            <a:avLst/>
          </a:prstGeom>
          <a:noFill/>
          <a:ln>
            <a:solidFill>
              <a:srgbClr val="FF0000"/>
            </a:solidFill>
          </a:ln>
        </p:spPr>
        <p:txBody>
          <a:bodyPr wrap="square" rtlCol="0">
            <a:spAutoFit/>
          </a:bodyPr>
          <a:lstStyle/>
          <a:p>
            <a:r>
              <a:rPr lang="fr-BE" dirty="0" smtClean="0"/>
              <a:t>Transposition des éléments de la directive dans la législation belge</a:t>
            </a:r>
          </a:p>
          <a:p>
            <a:endParaRPr lang="fr-BE" dirty="0"/>
          </a:p>
          <a:p>
            <a:r>
              <a:rPr lang="fr-BE" b="1" dirty="0" smtClean="0"/>
              <a:t>Naissance légale de la fonction de « coordination locale des donneurs »</a:t>
            </a:r>
            <a:endParaRPr lang="fr-BE" b="1" dirty="0"/>
          </a:p>
        </p:txBody>
      </p:sp>
      <p:sp>
        <p:nvSpPr>
          <p:cNvPr id="7" name="Flèche vers le bas 6"/>
          <p:cNvSpPr/>
          <p:nvPr/>
        </p:nvSpPr>
        <p:spPr>
          <a:xfrm>
            <a:off x="8016603" y="3068960"/>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9" name="Picture 2" descr="\\Fsms1\userhome$\ajoosten\Mes images\CHU logo.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1274956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BE" sz="4400" b="1" u="sng" dirty="0" smtClean="0">
                <a:solidFill>
                  <a:srgbClr val="0070C0"/>
                </a:solidFill>
              </a:rPr>
              <a:t>Législation belge</a:t>
            </a:r>
            <a:br>
              <a:rPr lang="fr-BE" sz="4400" b="1" u="sng" dirty="0" smtClean="0">
                <a:solidFill>
                  <a:srgbClr val="0070C0"/>
                </a:solidFill>
              </a:rPr>
            </a:br>
            <a:r>
              <a:rPr lang="fr-BE" sz="3200" b="1" u="sng" dirty="0" smtClean="0">
                <a:solidFill>
                  <a:srgbClr val="0070C0"/>
                </a:solidFill>
              </a:rPr>
              <a:t>8 A.R. pour la transplantation d’organes</a:t>
            </a:r>
            <a:endParaRPr lang="fr-BE" sz="3200" b="1" u="sng" dirty="0">
              <a:solidFill>
                <a:srgbClr val="0070C0"/>
              </a:solidFill>
            </a:endParaRPr>
          </a:p>
        </p:txBody>
      </p:sp>
      <p:sp>
        <p:nvSpPr>
          <p:cNvPr id="3" name="Espace réservé du contenu 2"/>
          <p:cNvSpPr>
            <a:spLocks noGrp="1"/>
          </p:cNvSpPr>
          <p:nvPr>
            <p:ph idx="1"/>
          </p:nvPr>
        </p:nvSpPr>
        <p:spPr/>
        <p:txBody>
          <a:bodyPr>
            <a:normAutofit/>
          </a:bodyPr>
          <a:lstStyle/>
          <a:p>
            <a:r>
              <a:rPr lang="fr-BE" sz="2000" b="1" dirty="0"/>
              <a:t>10 NOVEMBRE 2012. — </a:t>
            </a:r>
            <a:endParaRPr lang="fr-BE" sz="2000" b="1" dirty="0" smtClean="0"/>
          </a:p>
          <a:p>
            <a:pPr>
              <a:buFont typeface="Wingdings" pitchFamily="2" charset="2"/>
              <a:buChar char="Ø"/>
            </a:pPr>
            <a:r>
              <a:rPr lang="fr-BE" sz="2000" dirty="0" smtClean="0">
                <a:latin typeface="+mj-lt"/>
              </a:rPr>
              <a:t>Les </a:t>
            </a:r>
            <a:r>
              <a:rPr lang="fr-BE" sz="2000" dirty="0">
                <a:latin typeface="+mj-lt"/>
              </a:rPr>
              <a:t>normes </a:t>
            </a:r>
            <a:r>
              <a:rPr lang="fr-BE" sz="2000" dirty="0" smtClean="0">
                <a:latin typeface="+mj-lt"/>
              </a:rPr>
              <a:t>d’agrément pour </a:t>
            </a:r>
            <a:r>
              <a:rPr lang="fr-BE" sz="2000" dirty="0">
                <a:latin typeface="+mj-lt"/>
              </a:rPr>
              <a:t>l’association ″prélèvement et transplantation d’organes</a:t>
            </a:r>
            <a:r>
              <a:rPr lang="fr-BE" sz="2000" dirty="0" smtClean="0">
                <a:latin typeface="+mj-lt"/>
              </a:rPr>
              <a:t>″</a:t>
            </a:r>
          </a:p>
          <a:p>
            <a:pPr>
              <a:buFont typeface="Wingdings" pitchFamily="2" charset="2"/>
              <a:buChar char="Ø"/>
            </a:pPr>
            <a:r>
              <a:rPr lang="fr-BE" sz="2000" dirty="0" smtClean="0">
                <a:latin typeface="+mj-lt"/>
              </a:rPr>
              <a:t>Modifiant </a:t>
            </a:r>
            <a:r>
              <a:rPr lang="fr-BE" sz="2000" dirty="0">
                <a:latin typeface="+mj-lt"/>
              </a:rPr>
              <a:t>l’arrêté royal </a:t>
            </a:r>
            <a:r>
              <a:rPr lang="fr-BE" sz="2000" dirty="0" smtClean="0">
                <a:latin typeface="+mj-lt"/>
              </a:rPr>
              <a:t>du 23 </a:t>
            </a:r>
            <a:r>
              <a:rPr lang="fr-BE" sz="2000" dirty="0">
                <a:latin typeface="+mj-lt"/>
              </a:rPr>
              <a:t>juin 2003 fixant les normes auxquelles un centre de </a:t>
            </a:r>
            <a:r>
              <a:rPr lang="fr-BE" sz="2000" dirty="0" smtClean="0">
                <a:latin typeface="+mj-lt"/>
              </a:rPr>
              <a:t>transplantation doit </a:t>
            </a:r>
            <a:r>
              <a:rPr lang="fr-BE" sz="2000" dirty="0">
                <a:latin typeface="+mj-lt"/>
              </a:rPr>
              <a:t>répondre pour être agréé comme service médical au </a:t>
            </a:r>
            <a:r>
              <a:rPr lang="fr-BE" sz="2000" dirty="0" smtClean="0">
                <a:latin typeface="+mj-lt"/>
              </a:rPr>
              <a:t>sens de </a:t>
            </a:r>
            <a:r>
              <a:rPr lang="fr-BE" sz="2000" dirty="0">
                <a:latin typeface="+mj-lt"/>
              </a:rPr>
              <a:t>l’article 44 de la loi sur les hôpitaux, coordonnée le 7 août </a:t>
            </a:r>
            <a:r>
              <a:rPr lang="fr-BE" sz="2000" dirty="0" smtClean="0">
                <a:latin typeface="+mj-lt"/>
              </a:rPr>
              <a:t>1987</a:t>
            </a:r>
          </a:p>
          <a:p>
            <a:pPr>
              <a:buFont typeface="Wingdings" pitchFamily="2" charset="2"/>
              <a:buChar char="Ø"/>
            </a:pPr>
            <a:r>
              <a:rPr lang="fr-BE" sz="2000" dirty="0" smtClean="0">
                <a:latin typeface="+mj-lt"/>
              </a:rPr>
              <a:t>Modifiant </a:t>
            </a:r>
            <a:r>
              <a:rPr lang="fr-BE" sz="2000" dirty="0">
                <a:latin typeface="+mj-lt"/>
              </a:rPr>
              <a:t>l’arrêté royal </a:t>
            </a:r>
            <a:r>
              <a:rPr lang="fr-BE" sz="2000" dirty="0" smtClean="0">
                <a:latin typeface="+mj-lt"/>
              </a:rPr>
              <a:t>du 15 </a:t>
            </a:r>
            <a:r>
              <a:rPr lang="fr-BE" sz="2000" dirty="0">
                <a:latin typeface="+mj-lt"/>
              </a:rPr>
              <a:t>juillet 2004 fixant les normes auxquelles les programmes </a:t>
            </a:r>
            <a:r>
              <a:rPr lang="fr-BE" sz="2000" dirty="0" smtClean="0">
                <a:latin typeface="+mj-lt"/>
              </a:rPr>
              <a:t>de soins </a:t>
            </a:r>
            <a:r>
              <a:rPr lang="fr-BE" sz="2000" dirty="0">
                <a:latin typeface="+mj-lt"/>
              </a:rPr>
              <a:t>″pathologie cardiaque″ doivent répondre pour être </a:t>
            </a:r>
            <a:r>
              <a:rPr lang="fr-BE" sz="2000" dirty="0" smtClean="0">
                <a:latin typeface="+mj-lt"/>
              </a:rPr>
              <a:t>agréés</a:t>
            </a:r>
          </a:p>
          <a:p>
            <a:pPr>
              <a:buFont typeface="Wingdings" pitchFamily="2" charset="2"/>
              <a:buChar char="Ø"/>
            </a:pPr>
            <a:endParaRPr lang="fr-BE" sz="2000" dirty="0" smtClean="0"/>
          </a:p>
          <a:p>
            <a:pPr>
              <a:buFont typeface="Wingdings" pitchFamily="2" charset="2"/>
              <a:buChar char="Ø"/>
            </a:pPr>
            <a:r>
              <a:rPr lang="fr-BE" sz="2000" b="1" dirty="0" smtClean="0">
                <a:solidFill>
                  <a:srgbClr val="C00000"/>
                </a:solidFill>
                <a:latin typeface="+mj-lt"/>
              </a:rPr>
              <a:t>Arrêté </a:t>
            </a:r>
            <a:r>
              <a:rPr lang="fr-BE" sz="2000" b="1" dirty="0">
                <a:solidFill>
                  <a:srgbClr val="C00000"/>
                </a:solidFill>
                <a:latin typeface="+mj-lt"/>
              </a:rPr>
              <a:t>royal fixant les normes </a:t>
            </a:r>
            <a:r>
              <a:rPr lang="fr-BE" sz="2000" b="1" dirty="0" smtClean="0">
                <a:solidFill>
                  <a:srgbClr val="C00000"/>
                </a:solidFill>
                <a:latin typeface="+mj-lt"/>
              </a:rPr>
              <a:t>auxquelles une </a:t>
            </a:r>
            <a:r>
              <a:rPr lang="fr-BE" sz="2000" b="1" dirty="0">
                <a:solidFill>
                  <a:srgbClr val="C00000"/>
                </a:solidFill>
                <a:latin typeface="+mj-lt"/>
              </a:rPr>
              <a:t>fonction ″coordination locale des donneurs″ doit </a:t>
            </a:r>
            <a:r>
              <a:rPr lang="fr-BE" sz="2000" b="1" dirty="0" smtClean="0">
                <a:solidFill>
                  <a:srgbClr val="C00000"/>
                </a:solidFill>
                <a:latin typeface="+mj-lt"/>
              </a:rPr>
              <a:t>répondre pour </a:t>
            </a:r>
            <a:r>
              <a:rPr lang="fr-BE" sz="2000" b="1" dirty="0">
                <a:solidFill>
                  <a:srgbClr val="C00000"/>
                </a:solidFill>
                <a:latin typeface="+mj-lt"/>
              </a:rPr>
              <a:t>être agréée et le rester</a:t>
            </a:r>
          </a:p>
          <a:p>
            <a:endParaRPr lang="fr-BE" sz="2000" dirty="0"/>
          </a:p>
        </p:txBody>
      </p:sp>
      <p:pic>
        <p:nvPicPr>
          <p:cNvPr id="4"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32479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35480"/>
            <a:ext cx="8507288" cy="4389120"/>
          </a:xfrm>
        </p:spPr>
        <p:txBody>
          <a:bodyPr/>
          <a:lstStyle/>
          <a:p>
            <a:pPr marL="0" indent="0">
              <a:buNone/>
            </a:pPr>
            <a:r>
              <a:rPr lang="fr-BE" dirty="0" smtClean="0"/>
              <a:t>La première problématique de la transplantation reste la disponibilité d’organes, et donc l’accès à la transplantation.</a:t>
            </a:r>
          </a:p>
          <a:p>
            <a:pPr marL="0" indent="0">
              <a:buNone/>
            </a:pPr>
            <a:endParaRPr lang="fr-BE" dirty="0"/>
          </a:p>
          <a:p>
            <a:pPr marL="0" indent="0">
              <a:buNone/>
            </a:pPr>
            <a:r>
              <a:rPr lang="fr-BE" dirty="0" smtClean="0"/>
              <a:t>Et ce, </a:t>
            </a:r>
            <a:r>
              <a:rPr lang="fr-BE" u="sng" dirty="0" smtClean="0"/>
              <a:t>dans tous les pays</a:t>
            </a:r>
            <a:endParaRPr lang="fr-BE" u="sng" dirty="0"/>
          </a:p>
        </p:txBody>
      </p:sp>
      <p:pic>
        <p:nvPicPr>
          <p:cNvPr id="4"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196351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BE" sz="2400" b="1" u="sng" dirty="0"/>
              <a:t>10 NOVEMBRE 2012. — Arrêté royal fixant les normes auxquelles</a:t>
            </a:r>
            <a:br>
              <a:rPr lang="fr-BE" sz="2400" b="1" u="sng" dirty="0"/>
            </a:br>
            <a:r>
              <a:rPr lang="fr-BE" sz="2400" b="1" u="sng" dirty="0"/>
              <a:t>une fonction ″coordination locale des donneurs″ doit répondre</a:t>
            </a:r>
            <a:br>
              <a:rPr lang="fr-BE" sz="2400" b="1" u="sng" dirty="0"/>
            </a:br>
            <a:r>
              <a:rPr lang="fr-BE" sz="2400" b="1" u="sng" dirty="0"/>
              <a:t>pour être agréée et le rester</a:t>
            </a:r>
          </a:p>
        </p:txBody>
      </p:sp>
      <p:sp>
        <p:nvSpPr>
          <p:cNvPr id="3" name="Espace réservé du contenu 2"/>
          <p:cNvSpPr>
            <a:spLocks noGrp="1"/>
          </p:cNvSpPr>
          <p:nvPr>
            <p:ph idx="1"/>
          </p:nvPr>
        </p:nvSpPr>
        <p:spPr/>
        <p:txBody>
          <a:bodyPr>
            <a:normAutofit/>
          </a:bodyPr>
          <a:lstStyle/>
          <a:p>
            <a:r>
              <a:rPr lang="fr-BE" b="1" u="sng" dirty="0"/>
              <a:t>Art. 4. </a:t>
            </a:r>
            <a:endParaRPr lang="fr-BE" b="1" u="sng" dirty="0" smtClean="0"/>
          </a:p>
          <a:p>
            <a:r>
              <a:rPr lang="fr-BE" dirty="0" smtClean="0"/>
              <a:t>§ </a:t>
            </a:r>
            <a:r>
              <a:rPr lang="fr-BE" dirty="0"/>
              <a:t>1er. Tout hôpital au sein duquel il est procédé </a:t>
            </a:r>
            <a:r>
              <a:rPr lang="fr-BE" dirty="0" smtClean="0"/>
              <a:t>au prélèvement </a:t>
            </a:r>
            <a:r>
              <a:rPr lang="fr-BE" dirty="0"/>
              <a:t>d’organes chez un donneur décédé, doit disposer </a:t>
            </a:r>
            <a:r>
              <a:rPr lang="fr-BE" dirty="0" smtClean="0"/>
              <a:t>d’une fonction </a:t>
            </a:r>
            <a:r>
              <a:rPr lang="fr-BE" dirty="0"/>
              <a:t>agréée ″coordination locale des donneurs</a:t>
            </a:r>
            <a:r>
              <a:rPr lang="fr-BE" dirty="0" smtClean="0"/>
              <a:t>″.</a:t>
            </a:r>
          </a:p>
          <a:p>
            <a:pPr marL="0" indent="0">
              <a:buNone/>
            </a:pPr>
            <a:endParaRPr lang="fr-BE" dirty="0"/>
          </a:p>
          <a:p>
            <a:r>
              <a:rPr lang="fr-BE" dirty="0"/>
              <a:t>§ 2. Une fonction ″coordination locale des donneurs″ est </a:t>
            </a:r>
            <a:r>
              <a:rPr lang="fr-BE" dirty="0" smtClean="0"/>
              <a:t>uniquement mise </a:t>
            </a:r>
            <a:r>
              <a:rPr lang="fr-BE" dirty="0"/>
              <a:t>en place dans un hôpital général disposant d’une fonction </a:t>
            </a:r>
            <a:r>
              <a:rPr lang="fr-BE" dirty="0" smtClean="0"/>
              <a:t>agréée de </a:t>
            </a:r>
            <a:r>
              <a:rPr lang="fr-BE" dirty="0"/>
              <a:t>soins intensifs et d’une fonction agréée ″soins urgents spécialisés″.</a:t>
            </a:r>
          </a:p>
        </p:txBody>
      </p:sp>
      <p:pic>
        <p:nvPicPr>
          <p:cNvPr id="4"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545441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normAutofit/>
          </a:bodyPr>
          <a:lstStyle/>
          <a:p>
            <a:r>
              <a:rPr lang="fr-BE" b="1" dirty="0"/>
              <a:t>Art. 6. </a:t>
            </a:r>
            <a:endParaRPr lang="fr-BE" b="1" dirty="0" smtClean="0"/>
          </a:p>
          <a:p>
            <a:r>
              <a:rPr lang="fr-BE" dirty="0" smtClean="0"/>
              <a:t>§ </a:t>
            </a:r>
            <a:r>
              <a:rPr lang="fr-BE" dirty="0"/>
              <a:t>1er. La fonction ″coordination locale des donneurs″ </a:t>
            </a:r>
            <a:r>
              <a:rPr lang="fr-BE" dirty="0" smtClean="0"/>
              <a:t>est assurée </a:t>
            </a:r>
            <a:r>
              <a:rPr lang="fr-BE" dirty="0"/>
              <a:t>par une équipe pluridisciplinaire constituée d’au moins </a:t>
            </a:r>
            <a:r>
              <a:rPr lang="fr-BE" dirty="0" smtClean="0"/>
              <a:t>un infirmier </a:t>
            </a:r>
            <a:r>
              <a:rPr lang="fr-BE" dirty="0"/>
              <a:t>et au moins un médecin spécialiste porteur du titre </a:t>
            </a:r>
            <a:r>
              <a:rPr lang="fr-BE" dirty="0" smtClean="0"/>
              <a:t>professionnel particulier </a:t>
            </a:r>
            <a:r>
              <a:rPr lang="fr-BE" dirty="0"/>
              <a:t>en soins intensifs</a:t>
            </a:r>
            <a:r>
              <a:rPr lang="fr-BE" dirty="0" smtClean="0"/>
              <a:t>.</a:t>
            </a:r>
          </a:p>
          <a:p>
            <a:r>
              <a:rPr lang="fr-BE" b="1" dirty="0"/>
              <a:t>Art. 7. </a:t>
            </a:r>
            <a:r>
              <a:rPr lang="fr-BE" dirty="0"/>
              <a:t>Parmi les infirmiers faisant partie de l’équipe, le </a:t>
            </a:r>
            <a:r>
              <a:rPr lang="fr-BE" dirty="0" smtClean="0"/>
              <a:t>gestionnaire hospitalier </a:t>
            </a:r>
            <a:r>
              <a:rPr lang="fr-BE" dirty="0"/>
              <a:t>désigne un infirmier comme responsable des soins </a:t>
            </a:r>
            <a:r>
              <a:rPr lang="fr-BE" dirty="0" smtClean="0"/>
              <a:t>infirmiers au </a:t>
            </a:r>
            <a:r>
              <a:rPr lang="fr-BE" dirty="0"/>
              <a:t>sein de la fonction.</a:t>
            </a:r>
          </a:p>
        </p:txBody>
      </p:sp>
      <p:pic>
        <p:nvPicPr>
          <p:cNvPr id="4"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314660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80928"/>
            <a:ext cx="8507288" cy="864096"/>
          </a:xfrm>
        </p:spPr>
        <p:txBody>
          <a:bodyPr>
            <a:normAutofit fontScale="90000"/>
          </a:bodyPr>
          <a:lstStyle/>
          <a:p>
            <a:r>
              <a:rPr lang="fr-BE" b="1" u="sng" dirty="0" smtClean="0"/>
              <a:t>Répercussions </a:t>
            </a:r>
            <a:r>
              <a:rPr lang="fr-BE" b="1" u="sng" dirty="0"/>
              <a:t>sur le projet « GIFT »</a:t>
            </a:r>
          </a:p>
        </p:txBody>
      </p:sp>
      <p:pic>
        <p:nvPicPr>
          <p:cNvPr id="3"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803191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980728"/>
            <a:ext cx="8229600" cy="1143000"/>
          </a:xfrm>
        </p:spPr>
        <p:txBody>
          <a:bodyPr>
            <a:normAutofit fontScale="90000"/>
          </a:bodyPr>
          <a:lstStyle/>
          <a:p>
            <a:r>
              <a:rPr lang="fr-BE" sz="3100" b="1" u="sng" dirty="0" smtClean="0"/>
              <a:t>CONTRAT </a:t>
            </a:r>
            <a:r>
              <a:rPr lang="fr-BE" sz="3100" b="1" u="sng" dirty="0"/>
              <a:t>DE FONCTION DE COORDINATION DE DON</a:t>
            </a:r>
            <a:br>
              <a:rPr lang="fr-BE" sz="3100" b="1" u="sng" dirty="0"/>
            </a:br>
            <a:endParaRPr lang="fr-BE" u="sng" dirty="0"/>
          </a:p>
        </p:txBody>
      </p:sp>
      <p:sp>
        <p:nvSpPr>
          <p:cNvPr id="5" name="Espace réservé du contenu 4"/>
          <p:cNvSpPr>
            <a:spLocks noGrp="1"/>
          </p:cNvSpPr>
          <p:nvPr>
            <p:ph idx="1"/>
          </p:nvPr>
        </p:nvSpPr>
        <p:spPr/>
        <p:txBody>
          <a:bodyPr>
            <a:normAutofit/>
          </a:bodyPr>
          <a:lstStyle/>
          <a:p>
            <a:r>
              <a:rPr lang="fr-BE" dirty="0" smtClean="0"/>
              <a:t>La </a:t>
            </a:r>
            <a:r>
              <a:rPr lang="fr-BE" dirty="0"/>
              <a:t>fonction de coordination de don d’organes désigne la fonction d’un groupe </a:t>
            </a:r>
            <a:r>
              <a:rPr lang="fr-BE" dirty="0" smtClean="0"/>
              <a:t>de personnes </a:t>
            </a:r>
            <a:r>
              <a:rPr lang="fr-BE" dirty="0"/>
              <a:t>appartenant à l’unité de soins intensifs, chargé notamment </a:t>
            </a:r>
            <a:endParaRPr lang="fr-BE" dirty="0" smtClean="0"/>
          </a:p>
          <a:p>
            <a:pPr lvl="1">
              <a:buFont typeface="Wingdings" pitchFamily="2" charset="2"/>
              <a:buChar char="q"/>
            </a:pPr>
            <a:r>
              <a:rPr lang="fr-BE" dirty="0" smtClean="0"/>
              <a:t>d’assurer </a:t>
            </a:r>
            <a:r>
              <a:rPr lang="fr-BE" dirty="0"/>
              <a:t>la </a:t>
            </a:r>
            <a:r>
              <a:rPr lang="fr-BE" dirty="0" smtClean="0"/>
              <a:t>détection, la </a:t>
            </a:r>
            <a:r>
              <a:rPr lang="fr-BE" dirty="0"/>
              <a:t>gestion et le signalement des donneurs d’organes potentiels, </a:t>
            </a:r>
            <a:endParaRPr lang="fr-BE" dirty="0" smtClean="0"/>
          </a:p>
          <a:p>
            <a:pPr lvl="1">
              <a:buFont typeface="Wingdings" pitchFamily="2" charset="2"/>
              <a:buChar char="q"/>
            </a:pPr>
            <a:r>
              <a:rPr lang="fr-BE" dirty="0" smtClean="0"/>
              <a:t>l’accueil </a:t>
            </a:r>
            <a:r>
              <a:rPr lang="fr-BE" dirty="0"/>
              <a:t>des familles et </a:t>
            </a:r>
            <a:endParaRPr lang="fr-BE" dirty="0" smtClean="0"/>
          </a:p>
          <a:p>
            <a:pPr lvl="1">
              <a:buFont typeface="Wingdings" pitchFamily="2" charset="2"/>
              <a:buChar char="q"/>
            </a:pPr>
            <a:r>
              <a:rPr lang="fr-BE" dirty="0" smtClean="0"/>
              <a:t>De participer </a:t>
            </a:r>
            <a:r>
              <a:rPr lang="fr-BE" dirty="0"/>
              <a:t>au bon déroulement des activités de prélèvement</a:t>
            </a:r>
            <a:r>
              <a:rPr lang="fr-BE" dirty="0" smtClean="0"/>
              <a:t>.</a:t>
            </a:r>
          </a:p>
          <a:p>
            <a:pPr lvl="1">
              <a:buFont typeface="Wingdings" pitchFamily="2" charset="2"/>
              <a:buChar char="q"/>
            </a:pPr>
            <a:endParaRPr lang="fr-BE" dirty="0"/>
          </a:p>
          <a:p>
            <a:pPr lvl="1">
              <a:buFont typeface="Wingdings" pitchFamily="2" charset="2"/>
              <a:buChar char="q"/>
            </a:pPr>
            <a:r>
              <a:rPr lang="fr-BE" dirty="0" smtClean="0"/>
              <a:t>Quelques 300 professionnels sont répertoriés au SPF</a:t>
            </a:r>
            <a:endParaRPr lang="fr-BE" dirty="0"/>
          </a:p>
        </p:txBody>
      </p:sp>
      <p:pic>
        <p:nvPicPr>
          <p:cNvPr id="6"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2249907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568952" cy="1644792"/>
          </a:xfrm>
        </p:spPr>
        <p:txBody>
          <a:bodyPr>
            <a:normAutofit/>
          </a:bodyPr>
          <a:lstStyle/>
          <a:p>
            <a:r>
              <a:rPr lang="fr-BE" sz="2400" b="1" u="sng" dirty="0"/>
              <a:t>La fonction de coordination de don d’organes sera assurée pour toutes les unités de </a:t>
            </a:r>
            <a:r>
              <a:rPr lang="fr-BE" sz="2400" b="1" u="sng" dirty="0" smtClean="0"/>
              <a:t>soins intensifs </a:t>
            </a:r>
            <a:r>
              <a:rPr lang="fr-BE" sz="2400" b="1" u="sng" dirty="0"/>
              <a:t>de l’établissement.</a:t>
            </a:r>
            <a:r>
              <a:rPr lang="fr-BE" dirty="0"/>
              <a:t/>
            </a:r>
            <a:br>
              <a:rPr lang="fr-BE" dirty="0"/>
            </a:br>
            <a:endParaRPr lang="fr-BE" dirty="0"/>
          </a:p>
        </p:txBody>
      </p:sp>
      <p:sp>
        <p:nvSpPr>
          <p:cNvPr id="3" name="Espace réservé du contenu 2"/>
          <p:cNvSpPr>
            <a:spLocks noGrp="1"/>
          </p:cNvSpPr>
          <p:nvPr>
            <p:ph idx="1"/>
          </p:nvPr>
        </p:nvSpPr>
        <p:spPr>
          <a:xfrm>
            <a:off x="179512" y="1412776"/>
            <a:ext cx="8435280" cy="5040560"/>
          </a:xfrm>
        </p:spPr>
        <p:txBody>
          <a:bodyPr>
            <a:normAutofit fontScale="25000" lnSpcReduction="20000"/>
          </a:bodyPr>
          <a:lstStyle/>
          <a:p>
            <a:r>
              <a:rPr lang="fr-BE" sz="3600" b="1" u="sng" dirty="0" smtClean="0"/>
              <a:t>A </a:t>
            </a:r>
            <a:r>
              <a:rPr lang="fr-BE" sz="3600" b="1" u="sng" dirty="0"/>
              <a:t>cette fin, le contractant s’engage à </a:t>
            </a:r>
            <a:r>
              <a:rPr lang="fr-BE" sz="3600" b="1" dirty="0"/>
              <a:t>:</a:t>
            </a:r>
          </a:p>
          <a:p>
            <a:pPr marL="514350" indent="-514350">
              <a:lnSpc>
                <a:spcPct val="170000"/>
              </a:lnSpc>
              <a:buFont typeface="+mj-lt"/>
              <a:buAutoNum type="arabicPeriod"/>
            </a:pPr>
            <a:r>
              <a:rPr lang="fr-BE" sz="6400" b="1" u="sng" dirty="0" smtClean="0"/>
              <a:t>Assurer </a:t>
            </a:r>
            <a:r>
              <a:rPr lang="fr-BE" sz="6400" b="1" u="sng" dirty="0"/>
              <a:t>une permanence 24 heure / 24 </a:t>
            </a:r>
            <a:r>
              <a:rPr lang="fr-BE" sz="6400" dirty="0"/>
              <a:t>par du personnel dûment formé et </a:t>
            </a:r>
            <a:r>
              <a:rPr lang="fr-BE" sz="6400" dirty="0" smtClean="0"/>
              <a:t>disposant d’une </a:t>
            </a:r>
            <a:r>
              <a:rPr lang="fr-BE" sz="6400" dirty="0"/>
              <a:t>expérience en soins intensifs et/ou d’urgence d’au moins 5 années </a:t>
            </a:r>
          </a:p>
          <a:p>
            <a:pPr marL="514350" indent="-514350">
              <a:lnSpc>
                <a:spcPct val="170000"/>
              </a:lnSpc>
              <a:buFont typeface="+mj-lt"/>
              <a:buAutoNum type="arabicPeriod"/>
            </a:pPr>
            <a:r>
              <a:rPr lang="fr-BE" sz="6400" b="1" u="sng" dirty="0" smtClean="0"/>
              <a:t>Désigner </a:t>
            </a:r>
            <a:r>
              <a:rPr lang="fr-BE" sz="6400" b="1" u="sng" dirty="0"/>
              <a:t>une infirmière responsable </a:t>
            </a:r>
            <a:r>
              <a:rPr lang="fr-BE" sz="6400" dirty="0"/>
              <a:t>de l’organisation des soins infirmiers au </a:t>
            </a:r>
            <a:r>
              <a:rPr lang="fr-BE" sz="6400" dirty="0" smtClean="0"/>
              <a:t>sein de </a:t>
            </a:r>
            <a:r>
              <a:rPr lang="fr-BE" sz="6400" dirty="0"/>
              <a:t>la fonction ;</a:t>
            </a:r>
          </a:p>
          <a:p>
            <a:pPr marL="514350" indent="-514350">
              <a:lnSpc>
                <a:spcPct val="170000"/>
              </a:lnSpc>
              <a:buFont typeface="+mj-lt"/>
              <a:buAutoNum type="arabicPeriod"/>
            </a:pPr>
            <a:r>
              <a:rPr lang="fr-BE" sz="6400" b="1" u="sng" dirty="0" smtClean="0"/>
              <a:t>Confier </a:t>
            </a:r>
            <a:r>
              <a:rPr lang="fr-BE" sz="6400" b="1" u="sng" dirty="0"/>
              <a:t>à un médecin actif </a:t>
            </a:r>
            <a:r>
              <a:rPr lang="fr-BE" sz="6400" dirty="0"/>
              <a:t>dans une fonction de soins intensifs et/ou urgences </a:t>
            </a:r>
            <a:r>
              <a:rPr lang="fr-BE" sz="6400" dirty="0" smtClean="0"/>
              <a:t>la responsabilité </a:t>
            </a:r>
            <a:r>
              <a:rPr lang="fr-BE" sz="6400" dirty="0"/>
              <a:t>de la fonction de coordination de don, en collaboration </a:t>
            </a:r>
            <a:r>
              <a:rPr lang="fr-BE" sz="6400" dirty="0" smtClean="0"/>
              <a:t>avec l’infirmière </a:t>
            </a:r>
            <a:r>
              <a:rPr lang="fr-BE" sz="6400" dirty="0"/>
              <a:t>responsable ;</a:t>
            </a:r>
          </a:p>
          <a:p>
            <a:pPr marL="514350" indent="-514350">
              <a:lnSpc>
                <a:spcPct val="170000"/>
              </a:lnSpc>
              <a:buFont typeface="+mj-lt"/>
              <a:buAutoNum type="arabicPeriod"/>
            </a:pPr>
            <a:r>
              <a:rPr lang="fr-BE" sz="6400" dirty="0" smtClean="0"/>
              <a:t>Permettre </a:t>
            </a:r>
            <a:r>
              <a:rPr lang="fr-BE" sz="6400" dirty="0"/>
              <a:t>à l’équipe de la fonction de faire appel aux services d’un </a:t>
            </a:r>
            <a:r>
              <a:rPr lang="fr-BE" sz="6400" b="1" u="sng" dirty="0" smtClean="0"/>
              <a:t>psychologue et/ou </a:t>
            </a:r>
            <a:r>
              <a:rPr lang="fr-BE" sz="6400" b="1" u="sng" dirty="0"/>
              <a:t>un médiateur interculturel et/ou un assistant social ;</a:t>
            </a:r>
          </a:p>
          <a:p>
            <a:pPr marL="514350" indent="-514350">
              <a:lnSpc>
                <a:spcPct val="170000"/>
              </a:lnSpc>
              <a:buFont typeface="+mj-lt"/>
              <a:buAutoNum type="arabicPeriod"/>
            </a:pPr>
            <a:r>
              <a:rPr lang="fr-BE" sz="6400" dirty="0" smtClean="0"/>
              <a:t>Elaborer </a:t>
            </a:r>
            <a:r>
              <a:rPr lang="fr-BE" sz="6400" dirty="0"/>
              <a:t>des </a:t>
            </a:r>
            <a:r>
              <a:rPr lang="fr-BE" sz="6400" b="1" u="sng" dirty="0"/>
              <a:t>protocoles de collaboration </a:t>
            </a:r>
            <a:r>
              <a:rPr lang="fr-BE" sz="6400" dirty="0"/>
              <a:t>entre les unités de soins intensifs et </a:t>
            </a:r>
            <a:r>
              <a:rPr lang="fr-BE" sz="6400" dirty="0" smtClean="0"/>
              <a:t>la fonction </a:t>
            </a:r>
            <a:r>
              <a:rPr lang="fr-BE" sz="6400" dirty="0"/>
              <a:t>de soins d’urgence spécialisés de l’hôpital ;</a:t>
            </a:r>
          </a:p>
          <a:p>
            <a:pPr marL="514350" indent="-514350">
              <a:lnSpc>
                <a:spcPct val="170000"/>
              </a:lnSpc>
              <a:buFont typeface="+mj-lt"/>
              <a:buAutoNum type="arabicPeriod"/>
            </a:pPr>
            <a:r>
              <a:rPr lang="fr-BE" sz="6400" dirty="0" smtClean="0"/>
              <a:t>Mettre </a:t>
            </a:r>
            <a:r>
              <a:rPr lang="fr-BE" sz="6400" dirty="0"/>
              <a:t>en place un </a:t>
            </a:r>
            <a:r>
              <a:rPr lang="fr-BE" sz="6400" b="1" u="sng" dirty="0"/>
              <a:t>système d’auto-évaluation </a:t>
            </a:r>
            <a:r>
              <a:rPr lang="fr-BE" sz="6400" dirty="0"/>
              <a:t>en vue d’optimiser le travail de </a:t>
            </a:r>
            <a:r>
              <a:rPr lang="fr-BE" sz="6400" dirty="0" smtClean="0"/>
              <a:t>la fonction </a:t>
            </a:r>
            <a:r>
              <a:rPr lang="fr-BE" sz="6400" dirty="0"/>
              <a:t>de coordination de don ;</a:t>
            </a:r>
          </a:p>
        </p:txBody>
      </p:sp>
      <p:pic>
        <p:nvPicPr>
          <p:cNvPr id="4"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956376" y="6401030"/>
            <a:ext cx="720080" cy="336454"/>
          </a:xfrm>
          <a:prstGeom prst="rect">
            <a:avLst/>
          </a:prstGeom>
          <a:solidFill>
            <a:schemeClr val="bg1"/>
          </a:solidFill>
        </p:spPr>
      </p:pic>
    </p:spTree>
    <p:extLst>
      <p:ext uri="{BB962C8B-B14F-4D97-AF65-F5344CB8AC3E}">
        <p14:creationId xmlns:p14="http://schemas.microsoft.com/office/powerpoint/2010/main" xmlns="" val="790393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908720"/>
            <a:ext cx="8229600" cy="1143000"/>
          </a:xfrm>
        </p:spPr>
        <p:txBody>
          <a:bodyPr>
            <a:normAutofit fontScale="90000"/>
          </a:bodyPr>
          <a:lstStyle/>
          <a:p>
            <a:r>
              <a:rPr lang="fr-BE" u="sng" dirty="0" smtClean="0"/>
              <a:t>Conclusion</a:t>
            </a:r>
            <a:br>
              <a:rPr lang="fr-BE" u="sng" dirty="0" smtClean="0"/>
            </a:br>
            <a:r>
              <a:rPr lang="fr-BE" dirty="0" err="1" smtClean="0"/>
              <a:t>L’europe</a:t>
            </a:r>
            <a:r>
              <a:rPr lang="fr-BE" dirty="0" smtClean="0"/>
              <a:t> s’en est </a:t>
            </a:r>
            <a:r>
              <a:rPr lang="fr-BE" dirty="0" err="1" smtClean="0"/>
              <a:t>mélèe</a:t>
            </a:r>
            <a:r>
              <a:rPr lang="fr-BE" dirty="0" smtClean="0"/>
              <a:t> et …</a:t>
            </a:r>
            <a:endParaRPr lang="fr-BE" dirty="0"/>
          </a:p>
        </p:txBody>
      </p:sp>
      <p:sp>
        <p:nvSpPr>
          <p:cNvPr id="3" name="Espace réservé du contenu 2"/>
          <p:cNvSpPr>
            <a:spLocks noGrp="1"/>
          </p:cNvSpPr>
          <p:nvPr>
            <p:ph idx="1"/>
          </p:nvPr>
        </p:nvSpPr>
        <p:spPr>
          <a:xfrm>
            <a:off x="467544" y="2708920"/>
            <a:ext cx="8229600" cy="4389120"/>
          </a:xfrm>
        </p:spPr>
        <p:txBody>
          <a:bodyPr/>
          <a:lstStyle/>
          <a:p>
            <a:r>
              <a:rPr lang="fr-BE" dirty="0" smtClean="0"/>
              <a:t>A permis de développer une nouvelle orientation infirmière par la création </a:t>
            </a:r>
            <a:r>
              <a:rPr lang="fr-BE" dirty="0"/>
              <a:t>de cette nouvelle fonction</a:t>
            </a:r>
          </a:p>
          <a:p>
            <a:r>
              <a:rPr lang="fr-BE" dirty="0" smtClean="0"/>
              <a:t>Pour la Belgique d’asseoir encore plus sa politique du don et de la transplantation </a:t>
            </a:r>
          </a:p>
          <a:p>
            <a:pPr lvl="1">
              <a:buFont typeface="Wingdings" pitchFamily="2" charset="2"/>
              <a:buChar char="Ø"/>
            </a:pPr>
            <a:r>
              <a:rPr lang="fr-BE" dirty="0" smtClean="0"/>
              <a:t>D’y adjoindre un financement décent = 4 millions E venant du fédéral.</a:t>
            </a:r>
          </a:p>
          <a:p>
            <a:pPr marL="0" indent="0">
              <a:buNone/>
            </a:pPr>
            <a:r>
              <a:rPr lang="fr-BE" dirty="0" smtClean="0"/>
              <a:t> </a:t>
            </a:r>
          </a:p>
          <a:p>
            <a:r>
              <a:rPr lang="fr-BE" dirty="0" smtClean="0"/>
              <a:t>Et …</a:t>
            </a:r>
            <a:endParaRPr lang="fr-BE" dirty="0"/>
          </a:p>
        </p:txBody>
      </p:sp>
    </p:spTree>
    <p:extLst>
      <p:ext uri="{BB962C8B-B14F-4D97-AF65-F5344CB8AC3E}">
        <p14:creationId xmlns:p14="http://schemas.microsoft.com/office/powerpoint/2010/main" xmlns="" val="1059237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600" b="1" u="sng" dirty="0" err="1" smtClean="0">
                <a:solidFill>
                  <a:srgbClr val="0070C0"/>
                </a:solidFill>
              </a:rPr>
              <a:t>Augmentation</a:t>
            </a:r>
            <a:r>
              <a:rPr lang="nl-NL" sz="3600" b="1" u="sng" dirty="0" smtClean="0">
                <a:solidFill>
                  <a:srgbClr val="0070C0"/>
                </a:solidFill>
              </a:rPr>
              <a:t> du </a:t>
            </a:r>
            <a:r>
              <a:rPr lang="nl-NL" sz="3600" b="1" u="sng" dirty="0" err="1" smtClean="0">
                <a:solidFill>
                  <a:srgbClr val="0070C0"/>
                </a:solidFill>
              </a:rPr>
              <a:t>nombre</a:t>
            </a:r>
            <a:r>
              <a:rPr lang="nl-NL" sz="3600" b="1" u="sng" dirty="0" smtClean="0">
                <a:solidFill>
                  <a:srgbClr val="0070C0"/>
                </a:solidFill>
              </a:rPr>
              <a:t> de </a:t>
            </a:r>
            <a:r>
              <a:rPr lang="nl-NL" sz="3600" b="1" u="sng" dirty="0" err="1" smtClean="0">
                <a:solidFill>
                  <a:srgbClr val="0070C0"/>
                </a:solidFill>
              </a:rPr>
              <a:t>donneurs</a:t>
            </a:r>
            <a:r>
              <a:rPr lang="nl-NL" sz="3600" b="1" u="sng" dirty="0" smtClean="0">
                <a:solidFill>
                  <a:srgbClr val="0070C0"/>
                </a:solidFill>
              </a:rPr>
              <a:t> </a:t>
            </a:r>
            <a:r>
              <a:rPr lang="nl-NL" sz="3600" b="1" u="sng" dirty="0" err="1" smtClean="0">
                <a:solidFill>
                  <a:srgbClr val="0070C0"/>
                </a:solidFill>
              </a:rPr>
              <a:t>potentiels</a:t>
            </a:r>
            <a:r>
              <a:rPr lang="nl-NL" sz="3600" b="1" u="sng" dirty="0" smtClean="0">
                <a:solidFill>
                  <a:srgbClr val="0070C0"/>
                </a:solidFill>
              </a:rPr>
              <a:t> 1990 - 2012</a:t>
            </a:r>
            <a:endParaRPr lang="nl-NL" sz="3600" b="1" u="sng" dirty="0">
              <a:solidFill>
                <a:srgbClr val="0070C0"/>
              </a:solidFill>
            </a:endParaRPr>
          </a:p>
        </p:txBody>
      </p:sp>
      <p:graphicFrame>
        <p:nvGraphicFramePr>
          <p:cNvPr id="4" name="Tijdelijke aanduiding voor inhoud 2"/>
          <p:cNvGraphicFramePr>
            <a:graphicFrameLocks noGrp="1"/>
          </p:cNvGraphicFramePr>
          <p:nvPr>
            <p:ph idx="1"/>
            <p:extLst>
              <p:ext uri="{D42A27DB-BD31-4B8C-83A1-F6EECF244321}">
                <p14:modId xmlns:p14="http://schemas.microsoft.com/office/powerpoint/2010/main" xmlns="" val="2834176418"/>
              </p:ext>
            </p:extLst>
          </p:nvPr>
        </p:nvGraphicFramePr>
        <p:xfrm>
          <a:off x="323528" y="1916832"/>
          <a:ext cx="8123560" cy="4195226"/>
        </p:xfrm>
        <a:graphic>
          <a:graphicData uri="http://schemas.openxmlformats.org/presentationml/2006/ole">
            <p:oleObj spid="_x0000_s2117" name="Feuille de calcul" r:id="rId3" imgW="7896180" imgH="3962364" progId="Excel.Sheet.8">
              <p:embed/>
            </p:oleObj>
          </a:graphicData>
        </a:graphic>
      </p:graphicFrame>
      <p:pic>
        <p:nvPicPr>
          <p:cNvPr id="5" name="Picture 2" descr="BBTVgif"/>
          <p:cNvPicPr>
            <a:picLocks noChangeAspect="1" noChangeArrowheads="1"/>
          </p:cNvPicPr>
          <p:nvPr/>
        </p:nvPicPr>
        <p:blipFill>
          <a:blip r:embed="rId4" cstate="email">
            <a:lum contrast="60000"/>
            <a:extLst>
              <a:ext uri="{28A0092B-C50C-407E-A947-70E740481C1C}">
                <a14:useLocalDpi xmlns:a14="http://schemas.microsoft.com/office/drawing/2010/main" xmlns="" val="0"/>
              </a:ext>
            </a:extLst>
          </a:blip>
          <a:srcRect/>
          <a:stretch>
            <a:fillRect/>
          </a:stretch>
        </p:blipFill>
        <p:spPr bwMode="auto">
          <a:xfrm>
            <a:off x="7980363" y="5889625"/>
            <a:ext cx="933450" cy="831850"/>
          </a:xfrm>
          <a:prstGeom prst="rect">
            <a:avLst/>
          </a:prstGeom>
          <a:solidFill>
            <a:schemeClr val="tx1">
              <a:lumMod val="50000"/>
              <a:lumOff val="50000"/>
            </a:schemeClr>
          </a:solidFill>
          <a:ln>
            <a:noFill/>
          </a:ln>
        </p:spPr>
      </p:pic>
      <p:pic>
        <p:nvPicPr>
          <p:cNvPr id="6" name="Picture 3" descr="btv"/>
          <p:cNvPicPr>
            <a:picLocks noChangeAspect="1" noChangeArrowheads="1"/>
          </p:cNvPicPr>
          <p:nvPr/>
        </p:nvPicPr>
        <p:blipFill>
          <a:blip r:embed="rId5" cstate="email">
            <a:lum bright="70000" contrast="-70000"/>
            <a:extLst>
              <a:ext uri="{28A0092B-C50C-407E-A947-70E740481C1C}">
                <a14:useLocalDpi xmlns:a14="http://schemas.microsoft.com/office/drawing/2010/main" xmlns="" val="0"/>
              </a:ext>
            </a:extLst>
          </a:blip>
          <a:srcRect/>
          <a:stretch>
            <a:fillRect/>
          </a:stretch>
        </p:blipFill>
        <p:spPr bwMode="auto">
          <a:xfrm>
            <a:off x="971600" y="5981136"/>
            <a:ext cx="1079500" cy="839788"/>
          </a:xfrm>
          <a:prstGeom prst="rect">
            <a:avLst/>
          </a:prstGeom>
          <a:noFill/>
          <a:ln>
            <a:noFill/>
          </a:ln>
          <a:extLst/>
        </p:spPr>
      </p:pic>
      <p:sp>
        <p:nvSpPr>
          <p:cNvPr id="7" name="ZoneTexte 6"/>
          <p:cNvSpPr txBox="1"/>
          <p:nvPr/>
        </p:nvSpPr>
        <p:spPr>
          <a:xfrm>
            <a:off x="6732240" y="2420888"/>
            <a:ext cx="1354808" cy="923330"/>
          </a:xfrm>
          <a:prstGeom prst="rect">
            <a:avLst/>
          </a:prstGeom>
          <a:noFill/>
          <a:ln>
            <a:solidFill>
              <a:srgbClr val="FF0000"/>
            </a:solidFill>
          </a:ln>
        </p:spPr>
        <p:txBody>
          <a:bodyPr wrap="square" rtlCol="0">
            <a:spAutoFit/>
          </a:bodyPr>
          <a:lstStyle/>
          <a:p>
            <a:r>
              <a:rPr lang="fr-BE" b="1" dirty="0" smtClean="0"/>
              <a:t>Contrat de fonction</a:t>
            </a:r>
          </a:p>
          <a:p>
            <a:endParaRPr lang="fr-BE" dirty="0">
              <a:solidFill>
                <a:schemeClr val="bg1"/>
              </a:solidFill>
            </a:endParaRPr>
          </a:p>
        </p:txBody>
      </p:sp>
      <p:sp>
        <p:nvSpPr>
          <p:cNvPr id="8" name="ZoneTexte 7"/>
          <p:cNvSpPr txBox="1"/>
          <p:nvPr/>
        </p:nvSpPr>
        <p:spPr>
          <a:xfrm>
            <a:off x="3707904" y="2779187"/>
            <a:ext cx="2088232" cy="369332"/>
          </a:xfrm>
          <a:prstGeom prst="rect">
            <a:avLst/>
          </a:prstGeom>
          <a:noFill/>
        </p:spPr>
        <p:txBody>
          <a:bodyPr wrap="square" rtlCol="0">
            <a:spAutoFit/>
          </a:bodyPr>
          <a:lstStyle/>
          <a:p>
            <a:endParaRPr lang="fr-BE"/>
          </a:p>
        </p:txBody>
      </p:sp>
      <p:cxnSp>
        <p:nvCxnSpPr>
          <p:cNvPr id="10" name="Connecteur droit avec flèche 9"/>
          <p:cNvCxnSpPr/>
          <p:nvPr/>
        </p:nvCxnSpPr>
        <p:spPr>
          <a:xfrm>
            <a:off x="5604099" y="3719837"/>
            <a:ext cx="23762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7980363" y="3434195"/>
            <a:ext cx="863300" cy="369332"/>
          </a:xfrm>
          <a:prstGeom prst="rect">
            <a:avLst/>
          </a:prstGeom>
          <a:noFill/>
          <a:ln>
            <a:solidFill>
              <a:srgbClr val="FF0000"/>
            </a:solidFill>
          </a:ln>
        </p:spPr>
        <p:txBody>
          <a:bodyPr wrap="square" rtlCol="0">
            <a:spAutoFit/>
          </a:bodyPr>
          <a:lstStyle/>
          <a:p>
            <a:r>
              <a:rPr lang="fr-BE" dirty="0" smtClean="0"/>
              <a:t>GIFT</a:t>
            </a:r>
            <a:endParaRPr lang="fr-BE" dirty="0">
              <a:solidFill>
                <a:schemeClr val="bg1"/>
              </a:solidFill>
            </a:endParaRPr>
          </a:p>
        </p:txBody>
      </p:sp>
      <p:pic>
        <p:nvPicPr>
          <p:cNvPr id="12" name="Picture 2" descr="\\Fsms1\userhome$\ajoosten\Mes images\CHU logo.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14294987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u="sng" dirty="0" smtClean="0"/>
              <a:t>Merci de votre attention</a:t>
            </a:r>
            <a:endParaRPr lang="fr-BE" b="1" u="sng" dirty="0"/>
          </a:p>
        </p:txBody>
      </p:sp>
      <p:sp>
        <p:nvSpPr>
          <p:cNvPr id="3" name="Espace réservé du contenu 2"/>
          <p:cNvSpPr>
            <a:spLocks noGrp="1"/>
          </p:cNvSpPr>
          <p:nvPr>
            <p:ph idx="1"/>
          </p:nvPr>
        </p:nvSpPr>
        <p:spPr/>
        <p:txBody>
          <a:bodyPr/>
          <a:lstStyle/>
          <a:p>
            <a:endParaRPr lang="fr-BE"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0852" y="2143124"/>
            <a:ext cx="8363596" cy="33020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2" descr="\\Fsms1\userhome$\ajoosten\Mes images\CHU logo.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33786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BE" sz="4400" b="1" u="sng" dirty="0" smtClean="0"/>
              <a:t>La commission européenne</a:t>
            </a:r>
            <a:endParaRPr lang="fr-BE" sz="4400" b="1" u="sng" dirty="0"/>
          </a:p>
        </p:txBody>
      </p:sp>
      <p:sp>
        <p:nvSpPr>
          <p:cNvPr id="5" name="Espace réservé du contenu 4"/>
          <p:cNvSpPr>
            <a:spLocks noGrp="1"/>
          </p:cNvSpPr>
          <p:nvPr>
            <p:ph idx="1"/>
          </p:nvPr>
        </p:nvSpPr>
        <p:spPr/>
        <p:txBody>
          <a:bodyPr>
            <a:normAutofit/>
          </a:bodyPr>
          <a:lstStyle/>
          <a:p>
            <a:pPr>
              <a:buFont typeface="Wingdings" pitchFamily="2" charset="2"/>
              <a:buChar char="Ø"/>
            </a:pPr>
            <a:r>
              <a:rPr lang="fr-BE" dirty="0" smtClean="0">
                <a:effectLst/>
              </a:rPr>
              <a:t>représente les intérêts de l’Union européenne dans son ensemble. </a:t>
            </a:r>
          </a:p>
          <a:p>
            <a:pPr>
              <a:buFont typeface="Wingdings" pitchFamily="2" charset="2"/>
              <a:buChar char="q"/>
            </a:pPr>
            <a:r>
              <a:rPr lang="fr-BE" dirty="0" smtClean="0">
                <a:effectLst/>
              </a:rPr>
              <a:t>propose de nouvelles législations au Parlement européen et au Conseil de l'Union européenne</a:t>
            </a:r>
          </a:p>
          <a:p>
            <a:pPr>
              <a:buFont typeface="Wingdings" pitchFamily="2" charset="2"/>
              <a:buChar char="q"/>
            </a:pPr>
            <a:r>
              <a:rPr lang="fr-BE" dirty="0" smtClean="0">
                <a:effectLst/>
              </a:rPr>
              <a:t>veille à ce que la législation de l'UE soit correctement appliquée par les États membres. </a:t>
            </a:r>
          </a:p>
          <a:p>
            <a:pPr>
              <a:buFont typeface="Wingdings" pitchFamily="2" charset="2"/>
              <a:buChar char="q"/>
            </a:pPr>
            <a:r>
              <a:rPr lang="fr-BE" dirty="0"/>
              <a:t>elle gère le budget de l'UE et octroie des </a:t>
            </a:r>
            <a:r>
              <a:rPr lang="fr-BE" dirty="0" smtClean="0"/>
              <a:t>financements</a:t>
            </a:r>
          </a:p>
          <a:p>
            <a:pPr>
              <a:buFont typeface="Wingdings" pitchFamily="2" charset="2"/>
              <a:buChar char="q"/>
            </a:pPr>
            <a:r>
              <a:rPr lang="fr-BE" dirty="0"/>
              <a:t>elle représente l'Union européenne sur la scène internationale</a:t>
            </a:r>
            <a:endParaRPr lang="fr-BE" dirty="0" smtClean="0">
              <a:effectLst/>
            </a:endParaRPr>
          </a:p>
          <a:p>
            <a:endParaRPr lang="fr-BE" dirty="0"/>
          </a:p>
        </p:txBody>
      </p:sp>
      <p:pic>
        <p:nvPicPr>
          <p:cNvPr id="6"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3172463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95536" y="1268760"/>
            <a:ext cx="8229600" cy="4525963"/>
          </a:xfrm>
        </p:spPr>
        <p:txBody>
          <a:bodyPr>
            <a:normAutofit/>
          </a:bodyPr>
          <a:lstStyle/>
          <a:p>
            <a:r>
              <a:rPr lang="fr-BE" dirty="0"/>
              <a:t>Le terme «Commission» désigne tant les </a:t>
            </a:r>
            <a:r>
              <a:rPr lang="fr-BE" dirty="0" smtClean="0"/>
              <a:t>commissaires </a:t>
            </a:r>
            <a:r>
              <a:rPr lang="fr-BE" dirty="0"/>
              <a:t>que l'institution dans sa globalité.</a:t>
            </a:r>
          </a:p>
          <a:p>
            <a:r>
              <a:rPr lang="fr-BE" dirty="0" smtClean="0"/>
              <a:t>Le collège des commissaires compte 28 membres, y compris le président et les vice-présidents. </a:t>
            </a:r>
          </a:p>
          <a:p>
            <a:r>
              <a:rPr lang="fr-BE" dirty="0" smtClean="0"/>
              <a:t>Les commissaires, un pour chacun des pays de l’UE, dirigent la politique de la Commission pendant leur mandat de 5 ans. </a:t>
            </a:r>
          </a:p>
          <a:p>
            <a:r>
              <a:rPr lang="fr-BE" dirty="0" smtClean="0"/>
              <a:t>Chaque commissaire se voit attribuer la responsabilité de domaines politiques spécifiques par le président.</a:t>
            </a:r>
            <a:endParaRPr lang="fr-BE" dirty="0"/>
          </a:p>
        </p:txBody>
      </p:sp>
      <p:pic>
        <p:nvPicPr>
          <p:cNvPr id="3"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3902122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704088"/>
            <a:ext cx="8640960" cy="420656"/>
          </a:xfrm>
        </p:spPr>
        <p:txBody>
          <a:bodyPr>
            <a:noAutofit/>
          </a:bodyPr>
          <a:lstStyle/>
          <a:p>
            <a:r>
              <a:rPr lang="fr-BE" sz="2400" b="1" u="sng" dirty="0" smtClean="0"/>
              <a:t>Commissaire européen santé et politique des consommateurs</a:t>
            </a:r>
            <a:endParaRPr lang="fr-BE" sz="2400" b="1" u="sng"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2068366570"/>
              </p:ext>
            </p:extLst>
          </p:nvPr>
        </p:nvGraphicFramePr>
        <p:xfrm>
          <a:off x="395537" y="1268760"/>
          <a:ext cx="8208910" cy="4824536"/>
        </p:xfrm>
        <a:graphic>
          <a:graphicData uri="http://schemas.openxmlformats.org/drawingml/2006/table">
            <a:tbl>
              <a:tblPr/>
              <a:tblGrid>
                <a:gridCol w="1662565"/>
                <a:gridCol w="2182115"/>
                <a:gridCol w="2182115"/>
                <a:gridCol w="2182115"/>
              </a:tblGrid>
              <a:tr h="353128">
                <a:tc>
                  <a:txBody>
                    <a:bodyPr/>
                    <a:lstStyle/>
                    <a:p>
                      <a:r>
                        <a:rPr lang="fr-BE" sz="1800" dirty="0"/>
                        <a:t>Nom</a:t>
                      </a:r>
                    </a:p>
                  </a:txBody>
                  <a:tcPr marL="37840" marR="37840" marT="18920" marB="18920" anchor="ctr">
                    <a:lnL>
                      <a:noFill/>
                    </a:lnL>
                    <a:lnR>
                      <a:noFill/>
                    </a:lnR>
                    <a:lnT>
                      <a:noFill/>
                    </a:lnT>
                    <a:lnB>
                      <a:noFill/>
                    </a:lnB>
                  </a:tcPr>
                </a:tc>
                <a:tc>
                  <a:txBody>
                    <a:bodyPr/>
                    <a:lstStyle/>
                    <a:p>
                      <a:r>
                        <a:rPr lang="fr-BE" sz="1800"/>
                        <a:t>Pays</a:t>
                      </a:r>
                    </a:p>
                  </a:txBody>
                  <a:tcPr marL="37840" marR="37840" marT="18920" marB="18920" anchor="ctr">
                    <a:lnL>
                      <a:noFill/>
                    </a:lnL>
                    <a:lnR>
                      <a:noFill/>
                    </a:lnR>
                    <a:lnT>
                      <a:noFill/>
                    </a:lnT>
                    <a:lnB>
                      <a:noFill/>
                    </a:lnB>
                  </a:tcPr>
                </a:tc>
                <a:tc>
                  <a:txBody>
                    <a:bodyPr/>
                    <a:lstStyle/>
                    <a:p>
                      <a:r>
                        <a:rPr lang="fr-BE" sz="1800"/>
                        <a:t>Période</a:t>
                      </a:r>
                    </a:p>
                  </a:txBody>
                  <a:tcPr marL="37840" marR="37840" marT="18920" marB="18920" anchor="ctr">
                    <a:lnL>
                      <a:noFill/>
                    </a:lnL>
                    <a:lnR>
                      <a:noFill/>
                    </a:lnR>
                    <a:lnT>
                      <a:noFill/>
                    </a:lnT>
                    <a:lnB>
                      <a:noFill/>
                    </a:lnB>
                  </a:tcPr>
                </a:tc>
                <a:tc>
                  <a:txBody>
                    <a:bodyPr/>
                    <a:lstStyle/>
                    <a:p>
                      <a:r>
                        <a:rPr lang="fr-BE" sz="1800"/>
                        <a:t>Commission</a:t>
                      </a:r>
                    </a:p>
                  </a:txBody>
                  <a:tcPr marL="37840" marR="37840" marT="18920" marB="18920" anchor="ctr">
                    <a:lnL>
                      <a:noFill/>
                    </a:lnL>
                    <a:lnR>
                      <a:noFill/>
                    </a:lnR>
                    <a:lnT>
                      <a:noFill/>
                    </a:lnT>
                    <a:lnB>
                      <a:noFill/>
                    </a:lnB>
                  </a:tcPr>
                </a:tc>
              </a:tr>
              <a:tr h="249687">
                <a:tc>
                  <a:txBody>
                    <a:bodyPr/>
                    <a:lstStyle/>
                    <a:p>
                      <a:r>
                        <a:rPr lang="fr-BE" sz="1200" dirty="0">
                          <a:hlinkClick r:id="rId2" action="ppaction://hlinkfile" tooltip="Richard Burke (homme politique) (page inexistante)"/>
                        </a:rPr>
                        <a:t>Richard Burke</a:t>
                      </a:r>
                      <a:endParaRPr lang="fr-BE" sz="1200" dirty="0"/>
                    </a:p>
                  </a:txBody>
                  <a:tcPr marL="37840" marR="37840" marT="18920" marB="18920" anchor="ctr">
                    <a:lnL>
                      <a:noFill/>
                    </a:lnL>
                    <a:lnR>
                      <a:noFill/>
                    </a:lnR>
                    <a:lnT>
                      <a:noFill/>
                    </a:lnT>
                    <a:lnB>
                      <a:noFill/>
                    </a:lnB>
                  </a:tcPr>
                </a:tc>
                <a:tc>
                  <a:txBody>
                    <a:bodyPr/>
                    <a:lstStyle/>
                    <a:p>
                      <a:r>
                        <a:rPr lang="fr-BE" sz="1200" dirty="0">
                          <a:hlinkClick r:id="rId3" action="ppaction://hlinkfile" tooltip="Irlande (pays)"/>
                        </a:rPr>
                        <a:t>Irlande</a:t>
                      </a:r>
                      <a:endParaRPr lang="fr-BE" sz="1200" dirty="0"/>
                    </a:p>
                  </a:txBody>
                  <a:tcPr marL="37840" marR="37840" marT="18920" marB="18920" anchor="ctr">
                    <a:lnL>
                      <a:noFill/>
                    </a:lnL>
                    <a:lnR>
                      <a:noFill/>
                    </a:lnR>
                    <a:lnT>
                      <a:noFill/>
                    </a:lnT>
                    <a:lnB>
                      <a:noFill/>
                    </a:lnB>
                  </a:tcPr>
                </a:tc>
                <a:tc>
                  <a:txBody>
                    <a:bodyPr/>
                    <a:lstStyle/>
                    <a:p>
                      <a:r>
                        <a:rPr lang="fr-BE" sz="1200" dirty="0"/>
                        <a:t>1977–1981</a:t>
                      </a:r>
                    </a:p>
                  </a:txBody>
                  <a:tcPr marL="37840" marR="37840" marT="18920" marB="18920" anchor="ctr">
                    <a:lnL>
                      <a:noFill/>
                    </a:lnL>
                    <a:lnR>
                      <a:noFill/>
                    </a:lnR>
                    <a:lnT>
                      <a:noFill/>
                    </a:lnT>
                    <a:lnB>
                      <a:noFill/>
                    </a:lnB>
                  </a:tcPr>
                </a:tc>
                <a:tc>
                  <a:txBody>
                    <a:bodyPr/>
                    <a:lstStyle/>
                    <a:p>
                      <a:r>
                        <a:rPr lang="fr-BE" sz="1200" dirty="0">
                          <a:hlinkClick r:id="rId4" action="ppaction://hlinkfile" tooltip="Commission Jenkins"/>
                        </a:rPr>
                        <a:t>Commission Jenkins</a:t>
                      </a:r>
                      <a:endParaRPr lang="fr-BE" sz="1200" dirty="0"/>
                    </a:p>
                  </a:txBody>
                  <a:tcPr marL="37840" marR="37840" marT="18920" marB="18920" anchor="ctr">
                    <a:lnL>
                      <a:noFill/>
                    </a:lnL>
                    <a:lnR>
                      <a:noFill/>
                    </a:lnR>
                    <a:lnT>
                      <a:noFill/>
                    </a:lnT>
                    <a:lnB>
                      <a:noFill/>
                    </a:lnB>
                  </a:tcPr>
                </a:tc>
              </a:tr>
              <a:tr h="249687">
                <a:tc>
                  <a:txBody>
                    <a:bodyPr/>
                    <a:lstStyle/>
                    <a:p>
                      <a:r>
                        <a:rPr lang="fr-BE" sz="1200" dirty="0" err="1">
                          <a:hlinkClick r:id="rId5" action="ppaction://hlinkfile" tooltip="Karl-Heinz Narjes (page inexistante)"/>
                        </a:rPr>
                        <a:t>Karl-Heinz</a:t>
                      </a:r>
                      <a:r>
                        <a:rPr lang="fr-BE" sz="1200" dirty="0">
                          <a:hlinkClick r:id="rId5" action="ppaction://hlinkfile" tooltip="Karl-Heinz Narjes (page inexistante)"/>
                        </a:rPr>
                        <a:t> </a:t>
                      </a:r>
                      <a:r>
                        <a:rPr lang="fr-BE" sz="1200" dirty="0" err="1">
                          <a:hlinkClick r:id="rId5" action="ppaction://hlinkfile" tooltip="Karl-Heinz Narjes (page inexistante)"/>
                        </a:rPr>
                        <a:t>Narjes</a:t>
                      </a:r>
                      <a:endParaRPr lang="fr-BE" sz="1200" dirty="0"/>
                    </a:p>
                  </a:txBody>
                  <a:tcPr marL="37840" marR="37840" marT="18920" marB="18920" anchor="ctr">
                    <a:lnL>
                      <a:noFill/>
                    </a:lnL>
                    <a:lnR>
                      <a:noFill/>
                    </a:lnR>
                    <a:lnT>
                      <a:noFill/>
                    </a:lnT>
                    <a:lnB>
                      <a:noFill/>
                    </a:lnB>
                  </a:tcPr>
                </a:tc>
                <a:tc>
                  <a:txBody>
                    <a:bodyPr/>
                    <a:lstStyle/>
                    <a:p>
                      <a:r>
                        <a:rPr lang="fr-BE" sz="1200" dirty="0">
                          <a:hlinkClick r:id="rId6" action="ppaction://hlinkfile" tooltip="Allemagne de l’Ouest"/>
                        </a:rPr>
                        <a:t>Allemagne de l'Ouest</a:t>
                      </a:r>
                      <a:endParaRPr lang="fr-BE" sz="1200" dirty="0"/>
                    </a:p>
                  </a:txBody>
                  <a:tcPr marL="37840" marR="37840" marT="18920" marB="18920" anchor="ctr">
                    <a:lnL>
                      <a:noFill/>
                    </a:lnL>
                    <a:lnR>
                      <a:noFill/>
                    </a:lnR>
                    <a:lnT>
                      <a:noFill/>
                    </a:lnT>
                    <a:lnB>
                      <a:noFill/>
                    </a:lnB>
                  </a:tcPr>
                </a:tc>
                <a:tc>
                  <a:txBody>
                    <a:bodyPr/>
                    <a:lstStyle/>
                    <a:p>
                      <a:r>
                        <a:rPr lang="fr-BE" sz="1200" dirty="0"/>
                        <a:t>1981–1985</a:t>
                      </a:r>
                    </a:p>
                  </a:txBody>
                  <a:tcPr marL="37840" marR="37840" marT="18920" marB="18920" anchor="ctr">
                    <a:lnL>
                      <a:noFill/>
                    </a:lnL>
                    <a:lnR>
                      <a:noFill/>
                    </a:lnR>
                    <a:lnT>
                      <a:noFill/>
                    </a:lnT>
                    <a:lnB>
                      <a:noFill/>
                    </a:lnB>
                  </a:tcPr>
                </a:tc>
                <a:tc>
                  <a:txBody>
                    <a:bodyPr/>
                    <a:lstStyle/>
                    <a:p>
                      <a:r>
                        <a:rPr lang="fr-BE" sz="1200" dirty="0">
                          <a:hlinkClick r:id="rId7" action="ppaction://hlinkfile" tooltip="Commission Thorn"/>
                        </a:rPr>
                        <a:t>Commission </a:t>
                      </a:r>
                      <a:r>
                        <a:rPr lang="fr-BE" sz="1200" dirty="0" err="1">
                          <a:hlinkClick r:id="rId7" action="ppaction://hlinkfile" tooltip="Commission Thorn"/>
                        </a:rPr>
                        <a:t>Thorn</a:t>
                      </a:r>
                      <a:endParaRPr lang="fr-BE" sz="1200" dirty="0"/>
                    </a:p>
                  </a:txBody>
                  <a:tcPr marL="37840" marR="37840" marT="18920" marB="18920" anchor="ctr">
                    <a:lnL>
                      <a:noFill/>
                    </a:lnL>
                    <a:lnR>
                      <a:noFill/>
                    </a:lnR>
                    <a:lnT>
                      <a:noFill/>
                    </a:lnT>
                    <a:lnB>
                      <a:noFill/>
                    </a:lnB>
                  </a:tcPr>
                </a:tc>
              </a:tr>
              <a:tr h="249687">
                <a:tc>
                  <a:txBody>
                    <a:bodyPr/>
                    <a:lstStyle/>
                    <a:p>
                      <a:r>
                        <a:rPr lang="fr-BE" sz="1200">
                          <a:hlinkClick r:id="rId8" action="ppaction://hlinkfile" tooltip="Stanley Clinton Davis (page inexistante)"/>
                        </a:rPr>
                        <a:t>Stanley Clinton Davis</a:t>
                      </a:r>
                      <a:endParaRPr lang="fr-BE" sz="1200"/>
                    </a:p>
                  </a:txBody>
                  <a:tcPr marL="37840" marR="37840" marT="18920" marB="18920" anchor="ctr">
                    <a:lnL>
                      <a:noFill/>
                    </a:lnL>
                    <a:lnR>
                      <a:noFill/>
                    </a:lnR>
                    <a:lnT>
                      <a:noFill/>
                    </a:lnT>
                    <a:lnB>
                      <a:noFill/>
                    </a:lnB>
                  </a:tcPr>
                </a:tc>
                <a:tc>
                  <a:txBody>
                    <a:bodyPr/>
                    <a:lstStyle/>
                    <a:p>
                      <a:r>
                        <a:rPr lang="fr-BE" sz="1200" dirty="0">
                          <a:hlinkClick r:id="rId9" action="ppaction://hlinkfile" tooltip="Royaume-Uni"/>
                        </a:rPr>
                        <a:t>Royaume-Uni</a:t>
                      </a:r>
                      <a:endParaRPr lang="fr-BE" sz="1200" dirty="0"/>
                    </a:p>
                  </a:txBody>
                  <a:tcPr marL="37840" marR="37840" marT="18920" marB="18920" anchor="ctr">
                    <a:lnL>
                      <a:noFill/>
                    </a:lnL>
                    <a:lnR>
                      <a:noFill/>
                    </a:lnR>
                    <a:lnT>
                      <a:noFill/>
                    </a:lnT>
                    <a:lnB>
                      <a:noFill/>
                    </a:lnB>
                  </a:tcPr>
                </a:tc>
                <a:tc>
                  <a:txBody>
                    <a:bodyPr/>
                    <a:lstStyle/>
                    <a:p>
                      <a:r>
                        <a:rPr lang="fr-BE" sz="1200" dirty="0"/>
                        <a:t>1985–1988</a:t>
                      </a:r>
                    </a:p>
                  </a:txBody>
                  <a:tcPr marL="37840" marR="37840" marT="18920" marB="18920" anchor="ctr">
                    <a:lnL>
                      <a:noFill/>
                    </a:lnL>
                    <a:lnR>
                      <a:noFill/>
                    </a:lnR>
                    <a:lnT>
                      <a:noFill/>
                    </a:lnT>
                    <a:lnB>
                      <a:noFill/>
                    </a:lnB>
                  </a:tcPr>
                </a:tc>
                <a:tc>
                  <a:txBody>
                    <a:bodyPr/>
                    <a:lstStyle/>
                    <a:p>
                      <a:r>
                        <a:rPr lang="fr-BE" sz="1200" dirty="0">
                          <a:hlinkClick r:id="rId10" action="ppaction://hlinkfile" tooltip="Commission Delors I"/>
                        </a:rPr>
                        <a:t>Commission Delors I</a:t>
                      </a:r>
                      <a:endParaRPr lang="fr-BE" sz="1200" dirty="0"/>
                    </a:p>
                  </a:txBody>
                  <a:tcPr marL="37840" marR="37840" marT="18920" marB="18920" anchor="ctr">
                    <a:lnL>
                      <a:noFill/>
                    </a:lnL>
                    <a:lnR>
                      <a:noFill/>
                    </a:lnR>
                    <a:lnT>
                      <a:noFill/>
                    </a:lnT>
                    <a:lnB>
                      <a:noFill/>
                    </a:lnB>
                  </a:tcPr>
                </a:tc>
              </a:tr>
              <a:tr h="249687">
                <a:tc>
                  <a:txBody>
                    <a:bodyPr/>
                    <a:lstStyle/>
                    <a:p>
                      <a:r>
                        <a:rPr lang="fr-BE" sz="1200">
                          <a:hlinkClick r:id="rId11" action="ppaction://hlinkfile" tooltip="Grigoris Varfis (page inexistante)"/>
                        </a:rPr>
                        <a:t>Grigoris Varfis</a:t>
                      </a:r>
                      <a:endParaRPr lang="fr-BE" sz="1200"/>
                    </a:p>
                  </a:txBody>
                  <a:tcPr marL="37840" marR="37840" marT="18920" marB="18920" anchor="ctr">
                    <a:lnL>
                      <a:noFill/>
                    </a:lnL>
                    <a:lnR>
                      <a:noFill/>
                    </a:lnR>
                    <a:lnT>
                      <a:noFill/>
                    </a:lnT>
                    <a:lnB>
                      <a:noFill/>
                    </a:lnB>
                  </a:tcPr>
                </a:tc>
                <a:tc>
                  <a:txBody>
                    <a:bodyPr/>
                    <a:lstStyle/>
                    <a:p>
                      <a:r>
                        <a:rPr lang="fr-BE" sz="1200" dirty="0">
                          <a:hlinkClick r:id="rId12" action="ppaction://hlinkfile" tooltip="Grèce"/>
                        </a:rPr>
                        <a:t>Grèce</a:t>
                      </a:r>
                      <a:endParaRPr lang="fr-BE" sz="1200" dirty="0"/>
                    </a:p>
                  </a:txBody>
                  <a:tcPr marL="37840" marR="37840" marT="18920" marB="18920" anchor="ctr">
                    <a:lnL>
                      <a:noFill/>
                    </a:lnL>
                    <a:lnR>
                      <a:noFill/>
                    </a:lnR>
                    <a:lnT>
                      <a:noFill/>
                    </a:lnT>
                    <a:lnB>
                      <a:noFill/>
                    </a:lnB>
                  </a:tcPr>
                </a:tc>
                <a:tc>
                  <a:txBody>
                    <a:bodyPr/>
                    <a:lstStyle/>
                    <a:p>
                      <a:r>
                        <a:rPr lang="fr-BE" sz="1200" dirty="0"/>
                        <a:t>1985–1989</a:t>
                      </a:r>
                    </a:p>
                  </a:txBody>
                  <a:tcPr marL="37840" marR="37840" marT="18920" marB="18920" anchor="ctr">
                    <a:lnL>
                      <a:noFill/>
                    </a:lnL>
                    <a:lnR>
                      <a:noFill/>
                    </a:lnR>
                    <a:lnT>
                      <a:noFill/>
                    </a:lnT>
                    <a:lnB>
                      <a:noFill/>
                    </a:lnB>
                  </a:tcPr>
                </a:tc>
                <a:tc>
                  <a:txBody>
                    <a:bodyPr/>
                    <a:lstStyle/>
                    <a:p>
                      <a:r>
                        <a:rPr lang="fr-BE" sz="1200" dirty="0">
                          <a:hlinkClick r:id="rId10" action="ppaction://hlinkfile" tooltip="Commission Delors I"/>
                        </a:rPr>
                        <a:t>Commission Delors I</a:t>
                      </a:r>
                      <a:endParaRPr lang="fr-BE" sz="1200" dirty="0"/>
                    </a:p>
                  </a:txBody>
                  <a:tcPr marL="37840" marR="37840" marT="18920" marB="18920" anchor="ctr">
                    <a:lnL>
                      <a:noFill/>
                    </a:lnL>
                    <a:lnR>
                      <a:noFill/>
                    </a:lnR>
                    <a:lnT>
                      <a:noFill/>
                    </a:lnT>
                    <a:lnB>
                      <a:noFill/>
                    </a:lnB>
                  </a:tcPr>
                </a:tc>
              </a:tr>
              <a:tr h="249687">
                <a:tc>
                  <a:txBody>
                    <a:bodyPr/>
                    <a:lstStyle/>
                    <a:p>
                      <a:r>
                        <a:rPr lang="fr-BE" sz="1200">
                          <a:hlinkClick r:id="rId13" action="ppaction://hlinkfile" tooltip="Karel Van Miert"/>
                        </a:rPr>
                        <a:t>Karel Van Miert</a:t>
                      </a:r>
                      <a:endParaRPr lang="fr-BE" sz="1200"/>
                    </a:p>
                  </a:txBody>
                  <a:tcPr marL="37840" marR="37840" marT="18920" marB="18920" anchor="ctr">
                    <a:lnL>
                      <a:noFill/>
                    </a:lnL>
                    <a:lnR>
                      <a:noFill/>
                    </a:lnR>
                    <a:lnT>
                      <a:noFill/>
                    </a:lnT>
                    <a:lnB>
                      <a:noFill/>
                    </a:lnB>
                  </a:tcPr>
                </a:tc>
                <a:tc>
                  <a:txBody>
                    <a:bodyPr/>
                    <a:lstStyle/>
                    <a:p>
                      <a:r>
                        <a:rPr lang="fr-BE" sz="1200" dirty="0">
                          <a:hlinkClick r:id="rId14" action="ppaction://hlinkfile" tooltip="Belgique"/>
                        </a:rPr>
                        <a:t>Belgique</a:t>
                      </a:r>
                      <a:endParaRPr lang="fr-BE" sz="1200" dirty="0"/>
                    </a:p>
                  </a:txBody>
                  <a:tcPr marL="37840" marR="37840" marT="18920" marB="18920" anchor="ctr">
                    <a:lnL>
                      <a:noFill/>
                    </a:lnL>
                    <a:lnR>
                      <a:noFill/>
                    </a:lnR>
                    <a:lnT>
                      <a:noFill/>
                    </a:lnT>
                    <a:lnB>
                      <a:noFill/>
                    </a:lnB>
                  </a:tcPr>
                </a:tc>
                <a:tc>
                  <a:txBody>
                    <a:bodyPr/>
                    <a:lstStyle/>
                    <a:p>
                      <a:r>
                        <a:rPr lang="fr-BE" sz="1200" dirty="0"/>
                        <a:t>1989–1992</a:t>
                      </a:r>
                    </a:p>
                  </a:txBody>
                  <a:tcPr marL="37840" marR="37840" marT="18920" marB="18920" anchor="ctr">
                    <a:lnL>
                      <a:noFill/>
                    </a:lnL>
                    <a:lnR>
                      <a:noFill/>
                    </a:lnR>
                    <a:lnT>
                      <a:noFill/>
                    </a:lnT>
                    <a:lnB>
                      <a:noFill/>
                    </a:lnB>
                  </a:tcPr>
                </a:tc>
                <a:tc>
                  <a:txBody>
                    <a:bodyPr/>
                    <a:lstStyle/>
                    <a:p>
                      <a:r>
                        <a:rPr lang="fr-BE" sz="1200" dirty="0">
                          <a:hlinkClick r:id="rId15" action="ppaction://hlinkfile" tooltip="Commission Delors II"/>
                        </a:rPr>
                        <a:t>Commission Delors II</a:t>
                      </a:r>
                      <a:endParaRPr lang="fr-BE" sz="1200" dirty="0"/>
                    </a:p>
                  </a:txBody>
                  <a:tcPr marL="37840" marR="37840" marT="18920" marB="18920" anchor="ctr">
                    <a:lnL>
                      <a:noFill/>
                    </a:lnL>
                    <a:lnR>
                      <a:noFill/>
                    </a:lnR>
                    <a:lnT>
                      <a:noFill/>
                    </a:lnT>
                    <a:lnB>
                      <a:noFill/>
                    </a:lnB>
                  </a:tcPr>
                </a:tc>
              </a:tr>
              <a:tr h="249687">
                <a:tc>
                  <a:txBody>
                    <a:bodyPr/>
                    <a:lstStyle/>
                    <a:p>
                      <a:r>
                        <a:rPr lang="fr-BE" sz="1200">
                          <a:hlinkClick r:id="rId16" action="ppaction://hlinkfile" tooltip="Christiane Scrivener"/>
                        </a:rPr>
                        <a:t>Christiane Scrivener</a:t>
                      </a:r>
                      <a:endParaRPr lang="fr-BE" sz="1200"/>
                    </a:p>
                  </a:txBody>
                  <a:tcPr marL="37840" marR="37840" marT="18920" marB="18920" anchor="ctr">
                    <a:lnL>
                      <a:noFill/>
                    </a:lnL>
                    <a:lnR>
                      <a:noFill/>
                    </a:lnR>
                    <a:lnT>
                      <a:noFill/>
                    </a:lnT>
                    <a:lnB>
                      <a:noFill/>
                    </a:lnB>
                  </a:tcPr>
                </a:tc>
                <a:tc>
                  <a:txBody>
                    <a:bodyPr/>
                    <a:lstStyle/>
                    <a:p>
                      <a:r>
                        <a:rPr lang="fr-BE" sz="1200">
                          <a:hlinkClick r:id="rId17" action="ppaction://hlinkfile" tooltip="France"/>
                        </a:rPr>
                        <a:t>France</a:t>
                      </a:r>
                      <a:endParaRPr lang="fr-BE" sz="1200"/>
                    </a:p>
                  </a:txBody>
                  <a:tcPr marL="37840" marR="37840" marT="18920" marB="18920" anchor="ctr">
                    <a:lnL>
                      <a:noFill/>
                    </a:lnL>
                    <a:lnR>
                      <a:noFill/>
                    </a:lnR>
                    <a:lnT>
                      <a:noFill/>
                    </a:lnT>
                    <a:lnB>
                      <a:noFill/>
                    </a:lnB>
                  </a:tcPr>
                </a:tc>
                <a:tc>
                  <a:txBody>
                    <a:bodyPr/>
                    <a:lstStyle/>
                    <a:p>
                      <a:r>
                        <a:rPr lang="fr-BE" sz="1200" dirty="0"/>
                        <a:t>1992–1994</a:t>
                      </a:r>
                    </a:p>
                  </a:txBody>
                  <a:tcPr marL="37840" marR="37840" marT="18920" marB="18920" anchor="ctr">
                    <a:lnL>
                      <a:noFill/>
                    </a:lnL>
                    <a:lnR>
                      <a:noFill/>
                    </a:lnR>
                    <a:lnT>
                      <a:noFill/>
                    </a:lnT>
                    <a:lnB>
                      <a:noFill/>
                    </a:lnB>
                  </a:tcPr>
                </a:tc>
                <a:tc>
                  <a:txBody>
                    <a:bodyPr/>
                    <a:lstStyle/>
                    <a:p>
                      <a:r>
                        <a:rPr lang="fr-BE" sz="1200" dirty="0">
                          <a:hlinkClick r:id="rId15" action="ppaction://hlinkfile" tooltip="Commission Delors II"/>
                        </a:rPr>
                        <a:t>Commission Delors II</a:t>
                      </a:r>
                      <a:endParaRPr lang="fr-BE" sz="1200" dirty="0"/>
                    </a:p>
                  </a:txBody>
                  <a:tcPr marL="37840" marR="37840" marT="18920" marB="18920" anchor="ctr">
                    <a:lnL>
                      <a:noFill/>
                    </a:lnL>
                    <a:lnR>
                      <a:noFill/>
                    </a:lnR>
                    <a:lnT>
                      <a:noFill/>
                    </a:lnT>
                    <a:lnB>
                      <a:noFill/>
                    </a:lnB>
                  </a:tcPr>
                </a:tc>
              </a:tr>
              <a:tr h="249687">
                <a:tc>
                  <a:txBody>
                    <a:bodyPr/>
                    <a:lstStyle/>
                    <a:p>
                      <a:r>
                        <a:rPr lang="fr-BE" sz="1200">
                          <a:hlinkClick r:id="rId18" action="ppaction://hlinkfile" tooltip="Emma Bonino"/>
                        </a:rPr>
                        <a:t>Emma Bonino</a:t>
                      </a:r>
                      <a:endParaRPr lang="fr-BE" sz="1200"/>
                    </a:p>
                  </a:txBody>
                  <a:tcPr marL="37840" marR="37840" marT="18920" marB="18920" anchor="ctr">
                    <a:lnL>
                      <a:noFill/>
                    </a:lnL>
                    <a:lnR>
                      <a:noFill/>
                    </a:lnR>
                    <a:lnT>
                      <a:noFill/>
                    </a:lnT>
                    <a:lnB>
                      <a:noFill/>
                    </a:lnB>
                  </a:tcPr>
                </a:tc>
                <a:tc>
                  <a:txBody>
                    <a:bodyPr/>
                    <a:lstStyle/>
                    <a:p>
                      <a:r>
                        <a:rPr lang="fr-BE" sz="1200">
                          <a:hlinkClick r:id="rId19" action="ppaction://hlinkfile" tooltip="Italie"/>
                        </a:rPr>
                        <a:t>Italie</a:t>
                      </a:r>
                      <a:endParaRPr lang="fr-BE" sz="1200"/>
                    </a:p>
                  </a:txBody>
                  <a:tcPr marL="37840" marR="37840" marT="18920" marB="18920" anchor="ctr">
                    <a:lnL>
                      <a:noFill/>
                    </a:lnL>
                    <a:lnR>
                      <a:noFill/>
                    </a:lnR>
                    <a:lnT>
                      <a:noFill/>
                    </a:lnT>
                    <a:lnB>
                      <a:noFill/>
                    </a:lnB>
                  </a:tcPr>
                </a:tc>
                <a:tc>
                  <a:txBody>
                    <a:bodyPr/>
                    <a:lstStyle/>
                    <a:p>
                      <a:r>
                        <a:rPr lang="fr-BE" sz="1200" dirty="0"/>
                        <a:t>1995–1999</a:t>
                      </a:r>
                    </a:p>
                  </a:txBody>
                  <a:tcPr marL="37840" marR="37840" marT="18920" marB="18920" anchor="ctr">
                    <a:lnL>
                      <a:noFill/>
                    </a:lnL>
                    <a:lnR>
                      <a:noFill/>
                    </a:lnR>
                    <a:lnT>
                      <a:noFill/>
                    </a:lnT>
                    <a:lnB>
                      <a:noFill/>
                    </a:lnB>
                  </a:tcPr>
                </a:tc>
                <a:tc>
                  <a:txBody>
                    <a:bodyPr/>
                    <a:lstStyle/>
                    <a:p>
                      <a:r>
                        <a:rPr lang="fr-BE" sz="1200" dirty="0">
                          <a:hlinkClick r:id="rId20" action="ppaction://hlinkfile" tooltip="Commission Santer"/>
                        </a:rPr>
                        <a:t>Commission Santer</a:t>
                      </a:r>
                      <a:endParaRPr lang="fr-BE" sz="1200" dirty="0"/>
                    </a:p>
                  </a:txBody>
                  <a:tcPr marL="37840" marR="37840" marT="18920" marB="18920" anchor="ctr">
                    <a:lnL>
                      <a:noFill/>
                    </a:lnL>
                    <a:lnR>
                      <a:noFill/>
                    </a:lnR>
                    <a:lnT>
                      <a:noFill/>
                    </a:lnT>
                    <a:lnB>
                      <a:noFill/>
                    </a:lnB>
                  </a:tcPr>
                </a:tc>
              </a:tr>
              <a:tr h="249687">
                <a:tc>
                  <a:txBody>
                    <a:bodyPr/>
                    <a:lstStyle/>
                    <a:p>
                      <a:r>
                        <a:rPr lang="fr-BE" sz="1200">
                          <a:hlinkClick r:id="rId21" action="ppaction://hlinkfile" tooltip="David Byrne (homme politique)"/>
                        </a:rPr>
                        <a:t>David Byrne</a:t>
                      </a:r>
                      <a:endParaRPr lang="fr-BE" sz="1200"/>
                    </a:p>
                  </a:txBody>
                  <a:tcPr marL="37840" marR="37840" marT="18920" marB="18920" anchor="ctr">
                    <a:lnL>
                      <a:noFill/>
                    </a:lnL>
                    <a:lnR>
                      <a:noFill/>
                    </a:lnR>
                    <a:lnT>
                      <a:noFill/>
                    </a:lnT>
                    <a:lnB>
                      <a:noFill/>
                    </a:lnB>
                  </a:tcPr>
                </a:tc>
                <a:tc>
                  <a:txBody>
                    <a:bodyPr/>
                    <a:lstStyle/>
                    <a:p>
                      <a:r>
                        <a:rPr lang="fr-BE" sz="1200">
                          <a:hlinkClick r:id="rId3" action="ppaction://hlinkfile" tooltip="Irlande (pays)"/>
                        </a:rPr>
                        <a:t>Irlande</a:t>
                      </a:r>
                      <a:endParaRPr lang="fr-BE" sz="1200"/>
                    </a:p>
                  </a:txBody>
                  <a:tcPr marL="37840" marR="37840" marT="18920" marB="18920" anchor="ctr">
                    <a:lnL>
                      <a:noFill/>
                    </a:lnL>
                    <a:lnR>
                      <a:noFill/>
                    </a:lnR>
                    <a:lnT>
                      <a:noFill/>
                    </a:lnT>
                    <a:lnB>
                      <a:noFill/>
                    </a:lnB>
                  </a:tcPr>
                </a:tc>
                <a:tc>
                  <a:txBody>
                    <a:bodyPr/>
                    <a:lstStyle/>
                    <a:p>
                      <a:r>
                        <a:rPr lang="fr-BE" sz="1200" dirty="0"/>
                        <a:t>1999–2004</a:t>
                      </a:r>
                    </a:p>
                  </a:txBody>
                  <a:tcPr marL="37840" marR="37840" marT="18920" marB="18920" anchor="ctr">
                    <a:lnL>
                      <a:noFill/>
                    </a:lnL>
                    <a:lnR>
                      <a:noFill/>
                    </a:lnR>
                    <a:lnT>
                      <a:noFill/>
                    </a:lnT>
                    <a:lnB>
                      <a:noFill/>
                    </a:lnB>
                  </a:tcPr>
                </a:tc>
                <a:tc>
                  <a:txBody>
                    <a:bodyPr/>
                    <a:lstStyle/>
                    <a:p>
                      <a:r>
                        <a:rPr lang="fr-BE" sz="1200" dirty="0">
                          <a:hlinkClick r:id="rId22" action="ppaction://hlinkfile" tooltip="Commission Prodi"/>
                        </a:rPr>
                        <a:t>Commission Prodi</a:t>
                      </a:r>
                      <a:endParaRPr lang="fr-BE" sz="1200" dirty="0"/>
                    </a:p>
                  </a:txBody>
                  <a:tcPr marL="37840" marR="37840" marT="18920" marB="18920" anchor="ctr">
                    <a:lnL>
                      <a:noFill/>
                    </a:lnL>
                    <a:lnR>
                      <a:noFill/>
                    </a:lnR>
                    <a:lnT>
                      <a:noFill/>
                    </a:lnT>
                    <a:lnB>
                      <a:noFill/>
                    </a:lnB>
                  </a:tcPr>
                </a:tc>
              </a:tr>
              <a:tr h="481472">
                <a:tc>
                  <a:txBody>
                    <a:bodyPr/>
                    <a:lstStyle/>
                    <a:p>
                      <a:r>
                        <a:rPr lang="fr-BE" sz="1200" dirty="0">
                          <a:hlinkClick r:id="rId23" action="ppaction://hlinkfile" tooltip="Pavel Telička"/>
                        </a:rPr>
                        <a:t>Pavel </a:t>
                      </a:r>
                      <a:r>
                        <a:rPr lang="fr-BE" sz="1200" dirty="0" err="1">
                          <a:hlinkClick r:id="rId23" action="ppaction://hlinkfile" tooltip="Pavel Telička"/>
                        </a:rPr>
                        <a:t>Telička</a:t>
                      </a:r>
                      <a:endParaRPr lang="fr-BE" sz="1200" dirty="0"/>
                    </a:p>
                  </a:txBody>
                  <a:tcPr marL="37840" marR="37840" marT="18920" marB="18920" anchor="ctr">
                    <a:lnL>
                      <a:noFill/>
                    </a:lnL>
                    <a:lnR>
                      <a:noFill/>
                    </a:lnR>
                    <a:lnT>
                      <a:noFill/>
                    </a:lnT>
                    <a:lnB>
                      <a:noFill/>
                    </a:lnB>
                  </a:tcPr>
                </a:tc>
                <a:tc>
                  <a:txBody>
                    <a:bodyPr/>
                    <a:lstStyle/>
                    <a:p>
                      <a:r>
                        <a:rPr lang="fr-BE" sz="1200" dirty="0">
                          <a:hlinkClick r:id="rId24" action="ppaction://hlinkfile" tooltip="République tchèque"/>
                        </a:rPr>
                        <a:t>République tchèque</a:t>
                      </a:r>
                      <a:endParaRPr lang="fr-BE" sz="1200" dirty="0"/>
                    </a:p>
                  </a:txBody>
                  <a:tcPr marL="37840" marR="37840" marT="18920" marB="18920" anchor="ctr">
                    <a:lnL>
                      <a:noFill/>
                    </a:lnL>
                    <a:lnR>
                      <a:noFill/>
                    </a:lnR>
                    <a:lnT>
                      <a:noFill/>
                    </a:lnT>
                    <a:lnB>
                      <a:noFill/>
                    </a:lnB>
                  </a:tcPr>
                </a:tc>
                <a:tc>
                  <a:txBody>
                    <a:bodyPr/>
                    <a:lstStyle/>
                    <a:p>
                      <a:r>
                        <a:rPr lang="fr-BE" sz="1200" dirty="0"/>
                        <a:t>2004</a:t>
                      </a:r>
                    </a:p>
                  </a:txBody>
                  <a:tcPr marL="37840" marR="37840" marT="18920" marB="18920" anchor="ctr">
                    <a:lnL>
                      <a:noFill/>
                    </a:lnL>
                    <a:lnR>
                      <a:noFill/>
                    </a:lnR>
                    <a:lnT>
                      <a:noFill/>
                    </a:lnT>
                    <a:lnB>
                      <a:noFill/>
                    </a:lnB>
                  </a:tcPr>
                </a:tc>
                <a:tc>
                  <a:txBody>
                    <a:bodyPr/>
                    <a:lstStyle/>
                    <a:p>
                      <a:r>
                        <a:rPr lang="fr-BE" sz="1200" dirty="0">
                          <a:hlinkClick r:id="rId22" action="ppaction://hlinkfile" tooltip="Commission Prodi"/>
                        </a:rPr>
                        <a:t>Commission Prodi</a:t>
                      </a:r>
                      <a:r>
                        <a:rPr lang="fr-BE" sz="1200" dirty="0"/>
                        <a:t> (</a:t>
                      </a:r>
                      <a:r>
                        <a:rPr lang="fr-BE" sz="1200" i="1" dirty="0"/>
                        <a:t>en même temps que Byrne</a:t>
                      </a:r>
                      <a:r>
                        <a:rPr lang="fr-BE" sz="1200" dirty="0"/>
                        <a:t>)</a:t>
                      </a:r>
                    </a:p>
                  </a:txBody>
                  <a:tcPr marL="37840" marR="37840" marT="18920" marB="18920" anchor="ctr">
                    <a:lnL>
                      <a:noFill/>
                    </a:lnL>
                    <a:lnR>
                      <a:noFill/>
                    </a:lnR>
                    <a:lnT>
                      <a:noFill/>
                    </a:lnT>
                    <a:lnB>
                      <a:noFill/>
                    </a:lnB>
                  </a:tcPr>
                </a:tc>
              </a:tr>
              <a:tr h="365118">
                <a:tc>
                  <a:txBody>
                    <a:bodyPr/>
                    <a:lstStyle/>
                    <a:p>
                      <a:r>
                        <a:rPr lang="fr-BE" sz="1200" dirty="0" err="1">
                          <a:hlinkClick r:id="rId25" action="ppaction://hlinkfile" tooltip="Markos Kyprianou"/>
                        </a:rPr>
                        <a:t>Markos</a:t>
                      </a:r>
                      <a:r>
                        <a:rPr lang="fr-BE" sz="1200" dirty="0">
                          <a:hlinkClick r:id="rId25" action="ppaction://hlinkfile" tooltip="Markos Kyprianou"/>
                        </a:rPr>
                        <a:t> Kyprianou</a:t>
                      </a:r>
                      <a:endParaRPr lang="fr-BE" sz="1200" dirty="0"/>
                    </a:p>
                  </a:txBody>
                  <a:tcPr marL="37840" marR="37840" marT="18920" marB="18920" anchor="ctr">
                    <a:lnL>
                      <a:noFill/>
                    </a:lnL>
                    <a:lnR>
                      <a:noFill/>
                    </a:lnR>
                    <a:lnT>
                      <a:noFill/>
                    </a:lnT>
                    <a:lnB>
                      <a:noFill/>
                    </a:lnB>
                  </a:tcPr>
                </a:tc>
                <a:tc>
                  <a:txBody>
                    <a:bodyPr/>
                    <a:lstStyle/>
                    <a:p>
                      <a:r>
                        <a:rPr lang="fr-BE" sz="1200">
                          <a:hlinkClick r:id="rId26" action="ppaction://hlinkfile" tooltip="Chypre (pays)"/>
                        </a:rPr>
                        <a:t>Chypre</a:t>
                      </a:r>
                      <a:endParaRPr lang="fr-BE" sz="1200"/>
                    </a:p>
                  </a:txBody>
                  <a:tcPr marL="37840" marR="37840" marT="18920" marB="18920" anchor="ctr">
                    <a:lnL>
                      <a:noFill/>
                    </a:lnL>
                    <a:lnR>
                      <a:noFill/>
                    </a:lnR>
                    <a:lnT>
                      <a:noFill/>
                    </a:lnT>
                    <a:lnB>
                      <a:noFill/>
                    </a:lnB>
                  </a:tcPr>
                </a:tc>
                <a:tc>
                  <a:txBody>
                    <a:bodyPr/>
                    <a:lstStyle/>
                    <a:p>
                      <a:r>
                        <a:rPr lang="fr-BE" sz="1200"/>
                        <a:t>2004–2010</a:t>
                      </a:r>
                    </a:p>
                  </a:txBody>
                  <a:tcPr marL="37840" marR="37840" marT="18920" marB="18920" anchor="ctr">
                    <a:lnL>
                      <a:noFill/>
                    </a:lnL>
                    <a:lnR>
                      <a:noFill/>
                    </a:lnR>
                    <a:lnT>
                      <a:noFill/>
                    </a:lnT>
                    <a:lnB>
                      <a:noFill/>
                    </a:lnB>
                  </a:tcPr>
                </a:tc>
                <a:tc>
                  <a:txBody>
                    <a:bodyPr/>
                    <a:lstStyle/>
                    <a:p>
                      <a:r>
                        <a:rPr lang="fr-BE" sz="1200" dirty="0">
                          <a:hlinkClick r:id="rId27" action="ppaction://hlinkfile" tooltip="Commission Barroso I"/>
                        </a:rPr>
                        <a:t>Commission Barroso I</a:t>
                      </a:r>
                      <a:r>
                        <a:rPr lang="fr-BE" sz="1200" dirty="0"/>
                        <a:t> (</a:t>
                      </a:r>
                      <a:r>
                        <a:rPr lang="fr-BE" sz="1200" i="1" dirty="0"/>
                        <a:t>Santé</a:t>
                      </a:r>
                      <a:r>
                        <a:rPr lang="fr-BE" sz="1200" dirty="0"/>
                        <a:t>)</a:t>
                      </a:r>
                    </a:p>
                  </a:txBody>
                  <a:tcPr marL="37840" marR="37840" marT="18920" marB="18920" anchor="ctr">
                    <a:lnL>
                      <a:noFill/>
                    </a:lnL>
                    <a:lnR>
                      <a:noFill/>
                    </a:lnR>
                    <a:lnT>
                      <a:noFill/>
                    </a:lnT>
                    <a:lnB>
                      <a:noFill/>
                    </a:lnB>
                  </a:tcPr>
                </a:tc>
              </a:tr>
              <a:tr h="714186">
                <a:tc>
                  <a:txBody>
                    <a:bodyPr/>
                    <a:lstStyle/>
                    <a:p>
                      <a:r>
                        <a:rPr lang="fr-BE" sz="1200" dirty="0" err="1">
                          <a:hlinkClick r:id="rId28" action="ppaction://hlinkfile" tooltip="Meglena Kuneva"/>
                        </a:rPr>
                        <a:t>Meglena</a:t>
                      </a:r>
                      <a:r>
                        <a:rPr lang="fr-BE" sz="1200" dirty="0">
                          <a:hlinkClick r:id="rId28" action="ppaction://hlinkfile" tooltip="Meglena Kuneva"/>
                        </a:rPr>
                        <a:t> </a:t>
                      </a:r>
                      <a:r>
                        <a:rPr lang="fr-BE" sz="1200" dirty="0" err="1">
                          <a:hlinkClick r:id="rId28" action="ppaction://hlinkfile" tooltip="Meglena Kuneva"/>
                        </a:rPr>
                        <a:t>Kuneva</a:t>
                      </a:r>
                      <a:endParaRPr lang="fr-BE" sz="1200" dirty="0"/>
                    </a:p>
                  </a:txBody>
                  <a:tcPr marL="37840" marR="37840" marT="18920" marB="18920" anchor="ctr">
                    <a:lnL>
                      <a:noFill/>
                    </a:lnL>
                    <a:lnR>
                      <a:noFill/>
                    </a:lnR>
                    <a:lnT>
                      <a:noFill/>
                    </a:lnT>
                    <a:lnB>
                      <a:noFill/>
                    </a:lnB>
                  </a:tcPr>
                </a:tc>
                <a:tc>
                  <a:txBody>
                    <a:bodyPr/>
                    <a:lstStyle/>
                    <a:p>
                      <a:r>
                        <a:rPr lang="fr-BE" sz="1200" dirty="0">
                          <a:hlinkClick r:id="rId29" action="ppaction://hlinkfile" tooltip="Bulgarie"/>
                        </a:rPr>
                        <a:t>Bulgarie</a:t>
                      </a:r>
                      <a:endParaRPr lang="fr-BE" sz="1200" dirty="0"/>
                    </a:p>
                  </a:txBody>
                  <a:tcPr marL="37840" marR="37840" marT="18920" marB="18920" anchor="ctr">
                    <a:lnL>
                      <a:noFill/>
                    </a:lnL>
                    <a:lnR>
                      <a:noFill/>
                    </a:lnR>
                    <a:lnT>
                      <a:noFill/>
                    </a:lnT>
                    <a:lnB>
                      <a:noFill/>
                    </a:lnB>
                  </a:tcPr>
                </a:tc>
                <a:tc>
                  <a:txBody>
                    <a:bodyPr/>
                    <a:lstStyle/>
                    <a:p>
                      <a:r>
                        <a:rPr lang="fr-BE" sz="1200" dirty="0"/>
                        <a:t>2007–2010</a:t>
                      </a:r>
                    </a:p>
                  </a:txBody>
                  <a:tcPr marL="37840" marR="37840" marT="18920" marB="18920" anchor="ctr">
                    <a:lnL>
                      <a:noFill/>
                    </a:lnL>
                    <a:lnR>
                      <a:noFill/>
                    </a:lnR>
                    <a:lnT>
                      <a:noFill/>
                    </a:lnT>
                    <a:lnB>
                      <a:noFill/>
                    </a:lnB>
                  </a:tcPr>
                </a:tc>
                <a:tc>
                  <a:txBody>
                    <a:bodyPr/>
                    <a:lstStyle/>
                    <a:p>
                      <a:r>
                        <a:rPr lang="fr-BE" sz="1200" dirty="0">
                          <a:hlinkClick r:id="rId27" action="ppaction://hlinkfile" tooltip="Commission Barroso I"/>
                        </a:rPr>
                        <a:t>Commission Barroso I</a:t>
                      </a:r>
                      <a:r>
                        <a:rPr lang="fr-BE" sz="1200" dirty="0"/>
                        <a:t> (</a:t>
                      </a:r>
                      <a:r>
                        <a:rPr lang="fr-BE" sz="1200" i="1" dirty="0"/>
                        <a:t>Protection des consommateurs</a:t>
                      </a:r>
                      <a:r>
                        <a:rPr lang="fr-BE" sz="1200" dirty="0"/>
                        <a:t>)</a:t>
                      </a:r>
                    </a:p>
                  </a:txBody>
                  <a:tcPr marL="37840" marR="37840" marT="18920" marB="18920" anchor="ctr">
                    <a:lnL>
                      <a:noFill/>
                    </a:lnL>
                    <a:lnR>
                      <a:noFill/>
                    </a:lnR>
                    <a:lnT>
                      <a:noFill/>
                    </a:lnT>
                    <a:lnB>
                      <a:noFill/>
                    </a:lnB>
                  </a:tcPr>
                </a:tc>
              </a:tr>
              <a:tr h="249687">
                <a:tc>
                  <a:txBody>
                    <a:bodyPr/>
                    <a:lstStyle/>
                    <a:p>
                      <a:r>
                        <a:rPr lang="fr-BE" sz="1200">
                          <a:hlinkClick r:id="rId30" action="ppaction://hlinkfile" tooltip="John Dalli"/>
                        </a:rPr>
                        <a:t>John Dalli</a:t>
                      </a:r>
                      <a:endParaRPr lang="fr-BE" sz="1200"/>
                    </a:p>
                  </a:txBody>
                  <a:tcPr marL="37840" marR="37840" marT="18920" marB="18920" anchor="ctr">
                    <a:lnL>
                      <a:noFill/>
                    </a:lnL>
                    <a:lnR>
                      <a:noFill/>
                    </a:lnR>
                    <a:lnT>
                      <a:noFill/>
                    </a:lnT>
                    <a:lnB>
                      <a:noFill/>
                    </a:lnB>
                  </a:tcPr>
                </a:tc>
                <a:tc>
                  <a:txBody>
                    <a:bodyPr/>
                    <a:lstStyle/>
                    <a:p>
                      <a:r>
                        <a:rPr lang="fr-BE" sz="1200">
                          <a:hlinkClick r:id="rId31" action="ppaction://hlinkfile" tooltip="Malte"/>
                        </a:rPr>
                        <a:t>Malte</a:t>
                      </a:r>
                      <a:endParaRPr lang="fr-BE" sz="1200"/>
                    </a:p>
                  </a:txBody>
                  <a:tcPr marL="37840" marR="37840" marT="18920" marB="18920" anchor="ctr">
                    <a:lnL>
                      <a:noFill/>
                    </a:lnL>
                    <a:lnR>
                      <a:noFill/>
                    </a:lnR>
                    <a:lnT>
                      <a:noFill/>
                    </a:lnT>
                    <a:lnB>
                      <a:noFill/>
                    </a:lnB>
                  </a:tcPr>
                </a:tc>
                <a:tc>
                  <a:txBody>
                    <a:bodyPr/>
                    <a:lstStyle/>
                    <a:p>
                      <a:r>
                        <a:rPr lang="fr-BE" sz="1200" dirty="0"/>
                        <a:t>2010-2012</a:t>
                      </a:r>
                    </a:p>
                  </a:txBody>
                  <a:tcPr marL="37840" marR="37840" marT="18920" marB="18920" anchor="ctr">
                    <a:lnL>
                      <a:noFill/>
                    </a:lnL>
                    <a:lnR>
                      <a:noFill/>
                    </a:lnR>
                    <a:lnT>
                      <a:noFill/>
                    </a:lnT>
                    <a:lnB>
                      <a:noFill/>
                    </a:lnB>
                  </a:tcPr>
                </a:tc>
                <a:tc>
                  <a:txBody>
                    <a:bodyPr/>
                    <a:lstStyle/>
                    <a:p>
                      <a:r>
                        <a:rPr lang="fr-BE" sz="1200" dirty="0">
                          <a:hlinkClick r:id="rId32" action="ppaction://hlinkfile" tooltip="Commission Barroso II"/>
                        </a:rPr>
                        <a:t>Commission Barroso II</a:t>
                      </a:r>
                      <a:endParaRPr lang="fr-BE" sz="1200" dirty="0"/>
                    </a:p>
                  </a:txBody>
                  <a:tcPr marL="37840" marR="37840" marT="18920" marB="18920" anchor="ctr">
                    <a:lnL>
                      <a:noFill/>
                    </a:lnL>
                    <a:lnR>
                      <a:noFill/>
                    </a:lnR>
                    <a:lnT>
                      <a:noFill/>
                    </a:lnT>
                    <a:lnB>
                      <a:noFill/>
                    </a:lnB>
                  </a:tcPr>
                </a:tc>
              </a:tr>
              <a:tr h="663449">
                <a:tc>
                  <a:txBody>
                    <a:bodyPr/>
                    <a:lstStyle/>
                    <a:p>
                      <a:r>
                        <a:rPr lang="fr-BE" sz="1800" b="1" dirty="0">
                          <a:solidFill>
                            <a:schemeClr val="accent2"/>
                          </a:solidFill>
                          <a:hlinkClick r:id="rId33" action="ppaction://hlinkfile" tooltip="Tonio Borg"/>
                        </a:rPr>
                        <a:t>Tonio Borg</a:t>
                      </a:r>
                      <a:endParaRPr lang="fr-BE" sz="1800" b="1" dirty="0">
                        <a:solidFill>
                          <a:schemeClr val="accent2"/>
                        </a:solidFill>
                      </a:endParaRPr>
                    </a:p>
                  </a:txBody>
                  <a:tcPr marL="37840" marR="37840" marT="18920" marB="18920" anchor="ctr">
                    <a:lnL>
                      <a:noFill/>
                    </a:lnL>
                    <a:lnR>
                      <a:noFill/>
                    </a:lnR>
                    <a:lnT>
                      <a:noFill/>
                    </a:lnT>
                    <a:lnB>
                      <a:noFill/>
                    </a:lnB>
                    <a:solidFill>
                      <a:schemeClr val="accent5">
                        <a:lumMod val="20000"/>
                        <a:lumOff val="80000"/>
                      </a:schemeClr>
                    </a:solidFill>
                  </a:tcPr>
                </a:tc>
                <a:tc>
                  <a:txBody>
                    <a:bodyPr/>
                    <a:lstStyle/>
                    <a:p>
                      <a:r>
                        <a:rPr lang="fr-BE" sz="1800" b="1" dirty="0">
                          <a:solidFill>
                            <a:schemeClr val="accent2"/>
                          </a:solidFill>
                          <a:hlinkClick r:id="rId31" action="ppaction://hlinkfile" tooltip="Malte"/>
                        </a:rPr>
                        <a:t>Malte</a:t>
                      </a:r>
                      <a:endParaRPr lang="fr-BE" sz="1800" b="1" dirty="0">
                        <a:solidFill>
                          <a:schemeClr val="accent2"/>
                        </a:solidFill>
                      </a:endParaRPr>
                    </a:p>
                  </a:txBody>
                  <a:tcPr marL="37840" marR="37840" marT="18920" marB="18920" anchor="ctr">
                    <a:lnL>
                      <a:noFill/>
                    </a:lnL>
                    <a:lnR>
                      <a:noFill/>
                    </a:lnR>
                    <a:lnT>
                      <a:noFill/>
                    </a:lnT>
                    <a:lnB>
                      <a:noFill/>
                    </a:lnB>
                    <a:solidFill>
                      <a:schemeClr val="accent5">
                        <a:lumMod val="20000"/>
                        <a:lumOff val="80000"/>
                      </a:schemeClr>
                    </a:solidFill>
                  </a:tcPr>
                </a:tc>
                <a:tc>
                  <a:txBody>
                    <a:bodyPr/>
                    <a:lstStyle/>
                    <a:p>
                      <a:r>
                        <a:rPr lang="fr-BE" sz="1800" b="1" dirty="0">
                          <a:solidFill>
                            <a:schemeClr val="accent2"/>
                          </a:solidFill>
                        </a:rPr>
                        <a:t>Depuis octobre 2012</a:t>
                      </a:r>
                    </a:p>
                  </a:txBody>
                  <a:tcPr marL="37840" marR="37840" marT="18920" marB="18920" anchor="ctr">
                    <a:lnL>
                      <a:noFill/>
                    </a:lnL>
                    <a:lnR>
                      <a:noFill/>
                    </a:lnR>
                    <a:lnT>
                      <a:noFill/>
                    </a:lnT>
                    <a:lnB>
                      <a:noFill/>
                    </a:lnB>
                    <a:solidFill>
                      <a:schemeClr val="accent5">
                        <a:lumMod val="20000"/>
                        <a:lumOff val="80000"/>
                      </a:schemeClr>
                    </a:solidFill>
                  </a:tcPr>
                </a:tc>
                <a:tc>
                  <a:txBody>
                    <a:bodyPr/>
                    <a:lstStyle/>
                    <a:p>
                      <a:r>
                        <a:rPr lang="fr-BE" sz="1800" b="1" dirty="0">
                          <a:solidFill>
                            <a:schemeClr val="accent2"/>
                          </a:solidFill>
                          <a:hlinkClick r:id="rId32" action="ppaction://hlinkfile" tooltip="Commission Barroso II"/>
                        </a:rPr>
                        <a:t>Commission Barroso II</a:t>
                      </a:r>
                      <a:endParaRPr lang="fr-BE" sz="1800" b="1" dirty="0">
                        <a:solidFill>
                          <a:schemeClr val="accent2"/>
                        </a:solidFill>
                      </a:endParaRPr>
                    </a:p>
                  </a:txBody>
                  <a:tcPr marL="37840" marR="37840" marT="18920" marB="18920" anchor="ctr">
                    <a:lnL>
                      <a:noFill/>
                    </a:lnL>
                    <a:lnR>
                      <a:noFill/>
                    </a:lnR>
                    <a:lnT>
                      <a:noFill/>
                    </a:lnT>
                    <a:lnB>
                      <a:noFill/>
                    </a:lnB>
                    <a:solidFill>
                      <a:schemeClr val="accent5">
                        <a:lumMod val="20000"/>
                        <a:lumOff val="80000"/>
                      </a:schemeClr>
                    </a:solidFill>
                  </a:tcPr>
                </a:tc>
              </a:tr>
            </a:tbl>
          </a:graphicData>
        </a:graphic>
      </p:graphicFrame>
    </p:spTree>
    <p:extLst>
      <p:ext uri="{BB962C8B-B14F-4D97-AF65-F5344CB8AC3E}">
        <p14:creationId xmlns:p14="http://schemas.microsoft.com/office/powerpoint/2010/main" xmlns="" val="3918219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2520280"/>
          </a:xfrm>
        </p:spPr>
        <p:txBody>
          <a:bodyPr>
            <a:normAutofit fontScale="90000"/>
          </a:bodyPr>
          <a:lstStyle/>
          <a:p>
            <a:r>
              <a:rPr lang="fr-BE" dirty="0" smtClean="0"/>
              <a:t/>
            </a:r>
            <a:br>
              <a:rPr lang="fr-BE" dirty="0" smtClean="0"/>
            </a:br>
            <a:r>
              <a:rPr lang="fr-BE" dirty="0" smtClean="0"/>
              <a:t/>
            </a:r>
            <a:br>
              <a:rPr lang="fr-BE" dirty="0" smtClean="0"/>
            </a:br>
            <a:r>
              <a:rPr lang="fr-BE" dirty="0" smtClean="0"/>
              <a:t/>
            </a:r>
            <a:br>
              <a:rPr lang="fr-BE" dirty="0" smtClean="0"/>
            </a:br>
            <a:r>
              <a:rPr lang="fr-BE" dirty="0" smtClean="0"/>
              <a:t/>
            </a:r>
            <a:br>
              <a:rPr lang="fr-BE" dirty="0" smtClean="0"/>
            </a:br>
            <a:r>
              <a:rPr lang="fr-BE" dirty="0"/>
              <a:t/>
            </a:r>
            <a:br>
              <a:rPr lang="fr-BE" dirty="0"/>
            </a:br>
            <a:r>
              <a:rPr lang="fr-BE" dirty="0" smtClean="0"/>
              <a:t/>
            </a:r>
            <a:br>
              <a:rPr lang="fr-BE" dirty="0" smtClean="0"/>
            </a:br>
            <a:r>
              <a:rPr lang="fr-BE" dirty="0"/>
              <a:t/>
            </a:r>
            <a:br>
              <a:rPr lang="fr-BE" dirty="0"/>
            </a:br>
            <a:r>
              <a:rPr lang="fr-BE" dirty="0" smtClean="0"/>
              <a:t/>
            </a:r>
            <a:br>
              <a:rPr lang="fr-BE" dirty="0" smtClean="0"/>
            </a:br>
            <a:r>
              <a:rPr lang="fr-BE" dirty="0"/>
              <a:t/>
            </a:r>
            <a:br>
              <a:rPr lang="fr-BE" dirty="0"/>
            </a:br>
            <a:r>
              <a:rPr lang="fr-BE" dirty="0" smtClean="0"/>
              <a:t/>
            </a:r>
            <a:br>
              <a:rPr lang="fr-BE" dirty="0" smtClean="0"/>
            </a:br>
            <a:r>
              <a:rPr lang="fr-BE" dirty="0" smtClean="0"/>
              <a:t/>
            </a:r>
            <a:br>
              <a:rPr lang="fr-BE" dirty="0" smtClean="0"/>
            </a:br>
            <a:r>
              <a:rPr lang="fr-BE" dirty="0"/>
              <a:t/>
            </a:r>
            <a:br>
              <a:rPr lang="fr-BE" dirty="0"/>
            </a:br>
            <a:r>
              <a:rPr lang="fr-BE" dirty="0" smtClean="0"/>
              <a:t/>
            </a:r>
            <a:br>
              <a:rPr lang="fr-BE" dirty="0" smtClean="0"/>
            </a:br>
            <a:r>
              <a:rPr lang="fr-BE" sz="3600" b="1" u="sng" dirty="0" smtClean="0"/>
              <a:t>Les </a:t>
            </a:r>
            <a:r>
              <a:rPr lang="fr-BE" sz="3600" b="1" u="sng" dirty="0"/>
              <a:t>prélèvements et la transplantation </a:t>
            </a:r>
            <a:r>
              <a:rPr lang="fr-BE" sz="3600" b="1" u="sng" dirty="0" smtClean="0"/>
              <a:t>d’organes en Belgique.</a:t>
            </a:r>
            <a:r>
              <a:rPr lang="fr-BE" sz="3600" b="1" u="sng" dirty="0"/>
              <a:t/>
            </a:r>
            <a:br>
              <a:rPr lang="fr-BE" sz="3600" b="1" u="sng" dirty="0"/>
            </a:br>
            <a:endParaRPr lang="fr-BE" b="1" u="sng" dirty="0"/>
          </a:p>
        </p:txBody>
      </p:sp>
      <p:sp>
        <p:nvSpPr>
          <p:cNvPr id="3" name="Espace réservé du contenu 2"/>
          <p:cNvSpPr>
            <a:spLocks noGrp="1"/>
          </p:cNvSpPr>
          <p:nvPr>
            <p:ph idx="1"/>
          </p:nvPr>
        </p:nvSpPr>
        <p:spPr>
          <a:xfrm>
            <a:off x="457200" y="2708920"/>
            <a:ext cx="8229600" cy="3417243"/>
          </a:xfrm>
        </p:spPr>
        <p:txBody>
          <a:bodyPr/>
          <a:lstStyle/>
          <a:p>
            <a:endParaRPr lang="fr-BE" dirty="0"/>
          </a:p>
          <a:p>
            <a:pPr marL="0" indent="0" algn="ctr">
              <a:buNone/>
            </a:pPr>
            <a:r>
              <a:rPr lang="fr-BE" sz="4000" dirty="0" smtClean="0"/>
              <a:t>Ce que l’Europe a changé…</a:t>
            </a:r>
            <a:endParaRPr lang="fr-BE" sz="4000" dirty="0"/>
          </a:p>
        </p:txBody>
      </p:sp>
      <p:pic>
        <p:nvPicPr>
          <p:cNvPr id="4"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713459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516216" y="1844824"/>
            <a:ext cx="1224136"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 name="Titre 3"/>
          <p:cNvSpPr>
            <a:spLocks noGrp="1"/>
          </p:cNvSpPr>
          <p:nvPr>
            <p:ph type="title"/>
          </p:nvPr>
        </p:nvSpPr>
        <p:spPr>
          <a:xfrm>
            <a:off x="395536" y="188640"/>
            <a:ext cx="8229600" cy="1143000"/>
          </a:xfrm>
        </p:spPr>
        <p:txBody>
          <a:bodyPr>
            <a:normAutofit/>
          </a:bodyPr>
          <a:lstStyle/>
          <a:p>
            <a:r>
              <a:rPr lang="fr-BE" sz="3200" b="1" u="sng" dirty="0" smtClean="0"/>
              <a:t>Evolution de la législation belge</a:t>
            </a:r>
            <a:endParaRPr lang="fr-BE" sz="3200" b="1" u="sng"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xmlns="" val="2021901569"/>
              </p:ext>
            </p:extLst>
          </p:nvPr>
        </p:nvGraphicFramePr>
        <p:xfrm>
          <a:off x="0" y="592813"/>
          <a:ext cx="8856984"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p:cNvSpPr txBox="1"/>
          <p:nvPr/>
        </p:nvSpPr>
        <p:spPr>
          <a:xfrm>
            <a:off x="179512" y="3093866"/>
            <a:ext cx="792088" cy="738664"/>
          </a:xfrm>
          <a:prstGeom prst="rect">
            <a:avLst/>
          </a:prstGeom>
          <a:noFill/>
        </p:spPr>
        <p:txBody>
          <a:bodyPr wrap="square" rtlCol="0">
            <a:spAutoFit/>
          </a:bodyPr>
          <a:lstStyle/>
          <a:p>
            <a:pPr algn="ctr"/>
            <a:r>
              <a:rPr lang="fr-BE" sz="1400" b="1" dirty="0" smtClean="0">
                <a:solidFill>
                  <a:srgbClr val="FFFF00"/>
                </a:solidFill>
              </a:rPr>
              <a:t>1960 </a:t>
            </a:r>
          </a:p>
          <a:p>
            <a:pPr algn="ctr"/>
            <a:r>
              <a:rPr lang="fr-BE" sz="1400" b="1" dirty="0" smtClean="0">
                <a:solidFill>
                  <a:srgbClr val="FFFF00"/>
                </a:solidFill>
              </a:rPr>
              <a:t>-</a:t>
            </a:r>
          </a:p>
          <a:p>
            <a:pPr algn="ctr"/>
            <a:r>
              <a:rPr lang="fr-BE" sz="1400" b="1" dirty="0" smtClean="0">
                <a:solidFill>
                  <a:srgbClr val="FFFF00"/>
                </a:solidFill>
              </a:rPr>
              <a:t>1970</a:t>
            </a:r>
            <a:endParaRPr lang="fr-BE" sz="1400" b="1" dirty="0">
              <a:solidFill>
                <a:srgbClr val="FFFF00"/>
              </a:solidFill>
            </a:endParaRPr>
          </a:p>
        </p:txBody>
      </p:sp>
      <p:sp>
        <p:nvSpPr>
          <p:cNvPr id="8" name="ZoneTexte 7"/>
          <p:cNvSpPr txBox="1"/>
          <p:nvPr/>
        </p:nvSpPr>
        <p:spPr>
          <a:xfrm>
            <a:off x="1547664" y="3093866"/>
            <a:ext cx="936104" cy="584775"/>
          </a:xfrm>
          <a:prstGeom prst="rect">
            <a:avLst/>
          </a:prstGeom>
          <a:noFill/>
        </p:spPr>
        <p:txBody>
          <a:bodyPr wrap="square" rtlCol="0">
            <a:spAutoFit/>
          </a:bodyPr>
          <a:lstStyle/>
          <a:p>
            <a:pPr lvl="0" algn="ctr"/>
            <a:r>
              <a:rPr lang="fr-BE" sz="1600" b="1" dirty="0" smtClean="0">
                <a:solidFill>
                  <a:srgbClr val="FFFF00"/>
                </a:solidFill>
              </a:rPr>
              <a:t>Début  80</a:t>
            </a:r>
          </a:p>
        </p:txBody>
      </p:sp>
      <p:sp>
        <p:nvSpPr>
          <p:cNvPr id="9" name="ZoneTexte 8"/>
          <p:cNvSpPr txBox="1"/>
          <p:nvPr/>
        </p:nvSpPr>
        <p:spPr>
          <a:xfrm>
            <a:off x="3059832" y="3054251"/>
            <a:ext cx="864096" cy="830997"/>
          </a:xfrm>
          <a:prstGeom prst="rect">
            <a:avLst/>
          </a:prstGeom>
          <a:noFill/>
        </p:spPr>
        <p:txBody>
          <a:bodyPr wrap="square" rtlCol="0">
            <a:spAutoFit/>
          </a:bodyPr>
          <a:lstStyle/>
          <a:p>
            <a:pPr lvl="0" algn="ctr"/>
            <a:r>
              <a:rPr lang="fr-BE" sz="1600" b="1" dirty="0" smtClean="0">
                <a:solidFill>
                  <a:srgbClr val="FFFF00"/>
                </a:solidFill>
              </a:rPr>
              <a:t>12 février 1987</a:t>
            </a:r>
          </a:p>
        </p:txBody>
      </p:sp>
      <p:sp>
        <p:nvSpPr>
          <p:cNvPr id="10" name="ZoneTexte 9"/>
          <p:cNvSpPr txBox="1"/>
          <p:nvPr/>
        </p:nvSpPr>
        <p:spPr>
          <a:xfrm>
            <a:off x="4427984" y="3092929"/>
            <a:ext cx="1152128" cy="830997"/>
          </a:xfrm>
          <a:prstGeom prst="rect">
            <a:avLst/>
          </a:prstGeom>
          <a:noFill/>
        </p:spPr>
        <p:txBody>
          <a:bodyPr wrap="square" rtlCol="0">
            <a:spAutoFit/>
          </a:bodyPr>
          <a:lstStyle/>
          <a:p>
            <a:pPr lvl="0" algn="ctr"/>
            <a:r>
              <a:rPr lang="fr-BE" sz="1600" b="1" dirty="0" smtClean="0">
                <a:solidFill>
                  <a:srgbClr val="FFFF00"/>
                </a:solidFill>
              </a:rPr>
              <a:t>24 novembre 1997</a:t>
            </a:r>
          </a:p>
        </p:txBody>
      </p:sp>
      <p:sp>
        <p:nvSpPr>
          <p:cNvPr id="11" name="ZoneTexte 10"/>
          <p:cNvSpPr txBox="1"/>
          <p:nvPr/>
        </p:nvSpPr>
        <p:spPr>
          <a:xfrm>
            <a:off x="6012160" y="3001533"/>
            <a:ext cx="1008112" cy="830997"/>
          </a:xfrm>
          <a:prstGeom prst="rect">
            <a:avLst/>
          </a:prstGeom>
          <a:noFill/>
        </p:spPr>
        <p:txBody>
          <a:bodyPr wrap="square" rtlCol="0">
            <a:spAutoFit/>
          </a:bodyPr>
          <a:lstStyle/>
          <a:p>
            <a:pPr algn="ctr"/>
            <a:r>
              <a:rPr lang="fr-BE" sz="1600" b="1" dirty="0" smtClean="0">
                <a:solidFill>
                  <a:srgbClr val="FFFF00"/>
                </a:solidFill>
              </a:rPr>
              <a:t>23</a:t>
            </a:r>
          </a:p>
          <a:p>
            <a:pPr algn="ctr"/>
            <a:r>
              <a:rPr lang="fr-BE" sz="1600" b="1" dirty="0" smtClean="0">
                <a:solidFill>
                  <a:srgbClr val="FFFF00"/>
                </a:solidFill>
              </a:rPr>
              <a:t> juin 2003</a:t>
            </a:r>
            <a:endParaRPr lang="fr-BE" sz="1600" b="1" dirty="0">
              <a:solidFill>
                <a:srgbClr val="FFFF00"/>
              </a:solidFill>
            </a:endParaRPr>
          </a:p>
        </p:txBody>
      </p:sp>
      <p:sp>
        <p:nvSpPr>
          <p:cNvPr id="14" name="ZoneTexte 13"/>
          <p:cNvSpPr txBox="1"/>
          <p:nvPr/>
        </p:nvSpPr>
        <p:spPr>
          <a:xfrm>
            <a:off x="5652120" y="2002869"/>
            <a:ext cx="1440160" cy="830997"/>
          </a:xfrm>
          <a:prstGeom prst="rect">
            <a:avLst/>
          </a:prstGeom>
          <a:noFill/>
        </p:spPr>
        <p:txBody>
          <a:bodyPr wrap="square" rtlCol="0">
            <a:spAutoFit/>
          </a:bodyPr>
          <a:lstStyle/>
          <a:p>
            <a:pPr algn="ctr"/>
            <a:r>
              <a:rPr lang="fr-BE" sz="1200" b="1" dirty="0" smtClean="0"/>
              <a:t>normes d’agrément centre de transplantation</a:t>
            </a:r>
            <a:endParaRPr lang="fr-BE" sz="1200" b="1" dirty="0"/>
          </a:p>
        </p:txBody>
      </p:sp>
      <p:sp>
        <p:nvSpPr>
          <p:cNvPr id="2" name="Rectangle 1"/>
          <p:cNvSpPr/>
          <p:nvPr/>
        </p:nvSpPr>
        <p:spPr>
          <a:xfrm>
            <a:off x="7452320" y="3164372"/>
            <a:ext cx="1160729" cy="5976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rgbClr val="FFFF00"/>
                </a:solidFill>
              </a:rPr>
              <a:t>19 décembre 2008</a:t>
            </a:r>
            <a:endParaRPr lang="fr-BE" sz="1600" b="1" dirty="0">
              <a:solidFill>
                <a:srgbClr val="FFFF00"/>
              </a:solidFill>
            </a:endParaRPr>
          </a:p>
        </p:txBody>
      </p:sp>
      <p:sp>
        <p:nvSpPr>
          <p:cNvPr id="3" name="Rectangle 2"/>
          <p:cNvSpPr/>
          <p:nvPr/>
        </p:nvSpPr>
        <p:spPr>
          <a:xfrm>
            <a:off x="7532927" y="4325277"/>
            <a:ext cx="1287543" cy="12241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b="1" dirty="0" smtClean="0">
                <a:solidFill>
                  <a:schemeClr val="tx1"/>
                </a:solidFill>
              </a:rPr>
              <a:t>Loi spécifique sur les prélèvements de </a:t>
            </a:r>
            <a:r>
              <a:rPr lang="fr-BE" sz="1200" b="1" u="sng" dirty="0" smtClean="0">
                <a:solidFill>
                  <a:schemeClr val="tx1"/>
                </a:solidFill>
              </a:rPr>
              <a:t>tissus</a:t>
            </a:r>
          </a:p>
          <a:p>
            <a:pPr algn="ctr"/>
            <a:endParaRPr lang="fr-BE" sz="1200" b="1" dirty="0" smtClean="0">
              <a:solidFill>
                <a:schemeClr val="tx1"/>
              </a:solidFill>
            </a:endParaRPr>
          </a:p>
          <a:p>
            <a:pPr algn="ctr"/>
            <a:r>
              <a:rPr lang="fr-BE" sz="1200" b="1" dirty="0" smtClean="0">
                <a:solidFill>
                  <a:schemeClr val="tx1"/>
                </a:solidFill>
              </a:rPr>
              <a:t>Révision des textes pour la loi de 1987 = </a:t>
            </a:r>
            <a:r>
              <a:rPr lang="fr-BE" sz="1200" b="1" u="sng" dirty="0" smtClean="0">
                <a:solidFill>
                  <a:schemeClr val="tx1"/>
                </a:solidFill>
              </a:rPr>
              <a:t>organes seuls</a:t>
            </a:r>
            <a:endParaRPr lang="fr-BE" sz="1200" b="1" u="sng" dirty="0">
              <a:solidFill>
                <a:schemeClr val="tx1"/>
              </a:solidFill>
            </a:endParaRPr>
          </a:p>
        </p:txBody>
      </p:sp>
      <p:pic>
        <p:nvPicPr>
          <p:cNvPr id="13" name="Picture 2" descr="\\Fsms1\userhome$\ajoosten\Mes images\CHU logo.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2100354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836712"/>
            <a:ext cx="8229600" cy="1143000"/>
          </a:xfrm>
        </p:spPr>
        <p:txBody>
          <a:bodyPr>
            <a:normAutofit fontScale="90000"/>
          </a:bodyPr>
          <a:lstStyle/>
          <a:p>
            <a:r>
              <a:rPr lang="fr-BE" dirty="0" smtClean="0"/>
              <a:t/>
            </a:r>
            <a:br>
              <a:rPr lang="fr-BE" dirty="0" smtClean="0"/>
            </a:br>
            <a:r>
              <a:rPr lang="fr-BE" sz="4400" b="1" u="sng" dirty="0" smtClean="0"/>
              <a:t>Pendant ce temps …</a:t>
            </a:r>
            <a:br>
              <a:rPr lang="fr-BE" sz="4400" b="1" u="sng" dirty="0" smtClean="0"/>
            </a:br>
            <a:endParaRPr lang="fr-BE" b="1" u="sng" dirty="0"/>
          </a:p>
        </p:txBody>
      </p:sp>
      <p:sp>
        <p:nvSpPr>
          <p:cNvPr id="5" name="Espace réservé du contenu 4"/>
          <p:cNvSpPr>
            <a:spLocks noGrp="1"/>
          </p:cNvSpPr>
          <p:nvPr>
            <p:ph idx="1"/>
          </p:nvPr>
        </p:nvSpPr>
        <p:spPr>
          <a:xfrm>
            <a:off x="395536" y="1628800"/>
            <a:ext cx="8229600" cy="4389120"/>
          </a:xfrm>
        </p:spPr>
        <p:txBody>
          <a:bodyPr>
            <a:normAutofit/>
          </a:bodyPr>
          <a:lstStyle/>
          <a:p>
            <a:r>
              <a:rPr lang="fr-BE" u="sng" dirty="0" smtClean="0"/>
              <a:t>Dés 1999</a:t>
            </a:r>
            <a:r>
              <a:rPr lang="fr-BE" dirty="0" smtClean="0"/>
              <a:t>, un groupe de travail est nommé par le Comité européen de la santé (Conseil de l’Europe) pour préparer des orientations sur les normes requises et sur l’assurance de qualité qui devraient être en usage dans les services de transplantation d’organes, de tissus et de cellules d’origine humaine dans les états membres.</a:t>
            </a:r>
          </a:p>
        </p:txBody>
      </p:sp>
      <p:pic>
        <p:nvPicPr>
          <p:cNvPr id="6" name="Picture 2" descr="\\Fsms1\userhome$\ajoosten\Mes images\CHU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3849609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
            </a:r>
            <a:br>
              <a:rPr lang="fr-BE" dirty="0"/>
            </a:br>
            <a:endParaRPr lang="fr-BE" dirty="0"/>
          </a:p>
        </p:txBody>
      </p:sp>
      <p:sp>
        <p:nvSpPr>
          <p:cNvPr id="6" name="Espace réservé du contenu 5"/>
          <p:cNvSpPr>
            <a:spLocks noGrp="1"/>
          </p:cNvSpPr>
          <p:nvPr>
            <p:ph sz="half" idx="1"/>
          </p:nvPr>
        </p:nvSpPr>
        <p:spPr>
          <a:xfrm>
            <a:off x="467544" y="548680"/>
            <a:ext cx="4038600" cy="4525963"/>
          </a:xfrm>
        </p:spPr>
        <p:txBody>
          <a:bodyPr/>
          <a:lstStyle/>
          <a:p>
            <a:endParaRPr lang="fr-BE" dirty="0" smtClean="0"/>
          </a:p>
          <a:p>
            <a:r>
              <a:rPr lang="fr-BE" dirty="0" smtClean="0"/>
              <a:t>= publication </a:t>
            </a:r>
            <a:r>
              <a:rPr lang="fr-BE" dirty="0"/>
              <a:t>en 2002 d’un premier </a:t>
            </a:r>
            <a:r>
              <a:rPr lang="fr-BE" dirty="0" smtClean="0"/>
              <a:t>guide</a:t>
            </a:r>
          </a:p>
          <a:p>
            <a:endParaRPr lang="fr-BE" dirty="0" smtClean="0"/>
          </a:p>
          <a:p>
            <a:r>
              <a:rPr lang="fr-BE" dirty="0" smtClean="0"/>
              <a:t>Mise à jour +/- tous les 2 ans</a:t>
            </a:r>
            <a:endParaRPr lang="fr-BE" dirty="0"/>
          </a:p>
        </p:txBody>
      </p:sp>
      <p:sp>
        <p:nvSpPr>
          <p:cNvPr id="7" name="Espace réservé du contenu 6"/>
          <p:cNvSpPr>
            <a:spLocks noGrp="1"/>
          </p:cNvSpPr>
          <p:nvPr>
            <p:ph sz="half" idx="2"/>
          </p:nvPr>
        </p:nvSpPr>
        <p:spPr>
          <a:xfrm>
            <a:off x="4572000" y="476672"/>
            <a:ext cx="4038600" cy="4525963"/>
          </a:xfrm>
        </p:spPr>
        <p:txBody>
          <a:bodyPr/>
          <a:lstStyle/>
          <a:p>
            <a:endParaRPr lang="fr-BE" dirty="0"/>
          </a:p>
        </p:txBody>
      </p:sp>
      <p:pic>
        <p:nvPicPr>
          <p:cNvPr id="1028" name="Picture 4" descr="\\Fsms1\userhome$\ajoosten\My Pictures\9789287165671-guide-securite-assurance-qualite-transplantation-organes,-tissus-cellules_g.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988515" y="836712"/>
            <a:ext cx="2959104" cy="4104456"/>
          </a:xfrm>
          <a:prstGeom prst="rect">
            <a:avLst/>
          </a:prstGeom>
          <a:noFill/>
          <a:ln>
            <a:solidFill>
              <a:schemeClr val="accent1"/>
            </a:solidFill>
          </a:ln>
          <a:extLst>
            <a:ext uri="{909E8E84-426E-40DD-AFC4-6F175D3DCCD1}">
              <a14:hiddenFill xmlns:a14="http://schemas.microsoft.com/office/drawing/2010/main" xmlns="">
                <a:solidFill>
                  <a:srgbClr val="FFFFFF"/>
                </a:solidFill>
              </a14:hiddenFill>
            </a:ext>
          </a:extLst>
        </p:spPr>
      </p:pic>
      <p:sp>
        <p:nvSpPr>
          <p:cNvPr id="9" name="ZoneTexte 8"/>
          <p:cNvSpPr txBox="1"/>
          <p:nvPr/>
        </p:nvSpPr>
        <p:spPr>
          <a:xfrm>
            <a:off x="611560" y="5013176"/>
            <a:ext cx="8064896" cy="369332"/>
          </a:xfrm>
          <a:prstGeom prst="rect">
            <a:avLst/>
          </a:prstGeom>
          <a:noFill/>
        </p:spPr>
        <p:txBody>
          <a:bodyPr wrap="square" rtlCol="0">
            <a:spAutoFit/>
          </a:bodyPr>
          <a:lstStyle/>
          <a:p>
            <a:endParaRPr lang="fr-BE" dirty="0"/>
          </a:p>
        </p:txBody>
      </p:sp>
      <p:sp>
        <p:nvSpPr>
          <p:cNvPr id="10" name="ZoneTexte 9"/>
          <p:cNvSpPr txBox="1"/>
          <p:nvPr/>
        </p:nvSpPr>
        <p:spPr>
          <a:xfrm>
            <a:off x="899591" y="5301208"/>
            <a:ext cx="7048027" cy="923330"/>
          </a:xfrm>
          <a:prstGeom prst="rect">
            <a:avLst/>
          </a:prstGeom>
          <a:noFill/>
        </p:spPr>
        <p:txBody>
          <a:bodyPr wrap="square" rtlCol="0">
            <a:spAutoFit/>
          </a:bodyPr>
          <a:lstStyle/>
          <a:p>
            <a:r>
              <a:rPr lang="fr-BE" dirty="0" smtClean="0"/>
              <a:t>Le Conseil de l’Europe et la commission européenne travaillent dés lors pour veiller à ce que les directives futures (CE) soient compatibles avec le guide.</a:t>
            </a:r>
            <a:endParaRPr lang="fr-BE" dirty="0"/>
          </a:p>
        </p:txBody>
      </p:sp>
      <p:pic>
        <p:nvPicPr>
          <p:cNvPr id="8" name="Picture 2" descr="\\Fsms1\userhome$\ajoosten\Mes images\CHU logo.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3" y="6232803"/>
            <a:ext cx="720080" cy="336454"/>
          </a:xfrm>
          <a:prstGeom prst="rect">
            <a:avLst/>
          </a:prstGeom>
          <a:solidFill>
            <a:schemeClr val="bg1"/>
          </a:solidFill>
        </p:spPr>
      </p:pic>
    </p:spTree>
    <p:extLst>
      <p:ext uri="{BB962C8B-B14F-4D97-AF65-F5344CB8AC3E}">
        <p14:creationId xmlns:p14="http://schemas.microsoft.com/office/powerpoint/2010/main" xmlns="" val="4445692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484</TotalTime>
  <Words>1443</Words>
  <Application>Microsoft Office PowerPoint</Application>
  <PresentationFormat>Affichage à l'écran (4:3)</PresentationFormat>
  <Paragraphs>243</Paragraphs>
  <Slides>27</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27</vt:i4>
      </vt:variant>
    </vt:vector>
  </HeadingPairs>
  <TitlesOfParts>
    <vt:vector size="29" baseType="lpstr">
      <vt:lpstr>Débit</vt:lpstr>
      <vt:lpstr>Feuille de calcul</vt:lpstr>
      <vt:lpstr>Quand l’Europe s’en mêle !  </vt:lpstr>
      <vt:lpstr>Diapositive 2</vt:lpstr>
      <vt:lpstr>La commission européenne</vt:lpstr>
      <vt:lpstr>Diapositive 4</vt:lpstr>
      <vt:lpstr>Commissaire européen santé et politique des consommateurs</vt:lpstr>
      <vt:lpstr>             Les prélèvements et la transplantation d’organes en Belgique. </vt:lpstr>
      <vt:lpstr>Evolution de la législation belge</vt:lpstr>
      <vt:lpstr> Pendant ce temps … </vt:lpstr>
      <vt:lpstr> </vt:lpstr>
      <vt:lpstr>Au niveau de la commission européenne</vt:lpstr>
      <vt:lpstr> Communication sur le don et la transplantation d'organes </vt:lpstr>
      <vt:lpstr>Lancement du projet « GIFT »  destiné aux professionnels de la santé confrontés aux dons d’organes</vt:lpstr>
      <vt:lpstr>Projet « GIFT »</vt:lpstr>
      <vt:lpstr>Lancement du projet « GIFT »  destiné aux professionnels de la santé confrontés aux dons d’organes</vt:lpstr>
      <vt:lpstr>Proposition de directive Décembre 2008 </vt:lpstr>
      <vt:lpstr>Lancement du projet « GIFT »  destiné aux professionnels de la santé confrontés aux dons d’organes</vt:lpstr>
      <vt:lpstr> Directive 2010/45/ue relative aux normes de qualité et de sécurité  des organes humains destinés à la transplantation</vt:lpstr>
      <vt:lpstr>Lancement du projet « GIFT »  destiné aux professionnels de la santé confrontés aux dons d’organes</vt:lpstr>
      <vt:lpstr>Législation belge 8 A.R. pour la transplantation d’organes</vt:lpstr>
      <vt:lpstr>10 NOVEMBRE 2012. — Arrêté royal fixant les normes auxquelles une fonction ″coordination locale des donneurs″ doit répondre pour être agréée et le rester</vt:lpstr>
      <vt:lpstr>Diapositive 21</vt:lpstr>
      <vt:lpstr>Répercussions sur le projet « GIFT »</vt:lpstr>
      <vt:lpstr>CONTRAT DE FONCTION DE COORDINATION DE DON </vt:lpstr>
      <vt:lpstr>La fonction de coordination de don d’organes sera assurée pour toutes les unités de soins intensifs de l’établissement. </vt:lpstr>
      <vt:lpstr>Conclusion L’europe s’en est mélèe et …</vt:lpstr>
      <vt:lpstr>Augmentation du nombre de donneurs potentiels 1990 - 2012</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des</dc:title>
  <dc:creator>JOOSTEN Anne</dc:creator>
  <cp:lastModifiedBy>EXTRANET</cp:lastModifiedBy>
  <cp:revision>126</cp:revision>
  <dcterms:created xsi:type="dcterms:W3CDTF">2013-10-15T11:56:23Z</dcterms:created>
  <dcterms:modified xsi:type="dcterms:W3CDTF">2013-10-24T11:59:30Z</dcterms:modified>
</cp:coreProperties>
</file>